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_rels/item1.xml.rels" ContentType="application/vnd.openxmlformats-package.relationships+xml"/>
  <Override PartName="/customXml/item1.xml" ContentType="application/xml"/>
  <Override PartName="/customXml/itemProps1.xml" ContentType="application/vnd.openxmlformats-officedocument.customXmlProperties+xml"/>
  <Override PartName="/ppt/presentation.xml" ContentType="application/vnd.openxmlformats-officedocument.presentationml.presentation.main+xml"/>
  <Override PartName="/ppt/slideMasters/slideMaster12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24.xml" ContentType="application/vnd.openxmlformats-officedocument.presentationml.slideMaster+xml"/>
  <Override PartName="/ppt/slideMasters/slideMaster23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_rels/slideMaster1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_rels/slideMaster12.xml.rels" ContentType="application/vnd.openxmlformats-package.relationships+xml"/>
  <Override PartName="/ppt/slideMasters/_rels/slideMaster14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15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16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11.xml.rels" ContentType="application/vnd.openxmlformats-package.relationships+xml"/>
  <Override PartName="/ppt/slideMasters/_rels/slideMaster23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24.xml.rels" ContentType="application/vnd.openxmlformats-package.relationships+xml"/>
  <Override PartName="/ppt/slideMasters/_rels/slideMaster17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22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21.xml.rels" ContentType="application/vnd.openxmlformats-package.relationships+xml"/>
  <Override PartName="/ppt/slideMasters/_rels/slideMaster19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20.xml.rels" ContentType="application/vnd.openxmlformats-package.relationships+xml"/>
  <Override PartName="/ppt/slideMasters/_rels/slideMaster18.xml.rels" ContentType="application/vnd.openxmlformats-package.relationships+xml"/>
  <Override PartName="/ppt/slideMasters/slideMaster14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Masters/slideMaster13.xml" ContentType="application/vnd.openxmlformats-officedocument.presentationml.slideMaster+xml"/>
  <Override PartName="/ppt/presProps.xml" ContentType="application/vnd.openxmlformats-officedocument.presentationml.presProps+xml"/>
  <Override PartName="/ppt/theme/theme10.xml" ContentType="application/vnd.openxmlformats-officedocument.theme+xml"/>
  <Override PartName="/ppt/theme/theme9.xml" ContentType="application/vnd.openxmlformats-officedocument.theme+xml"/>
  <Override PartName="/ppt/theme/theme8.xml" ContentType="application/vnd.openxmlformats-officedocument.theme+xml"/>
  <Override PartName="/ppt/theme/theme7.xml" ContentType="application/vnd.openxmlformats-officedocument.theme+xml"/>
  <Override PartName="/ppt/theme/theme6.xml" ContentType="application/vnd.openxmlformats-officedocument.theme+xml"/>
  <Override PartName="/ppt/theme/theme5.xml" ContentType="application/vnd.openxmlformats-officedocument.theme+xml"/>
  <Override PartName="/ppt/theme/theme4.xml" ContentType="application/vnd.openxmlformats-officedocument.theme+xml"/>
  <Override PartName="/ppt/theme/theme13.xml" ContentType="application/vnd.openxmlformats-officedocument.theme+xml"/>
  <Override PartName="/ppt/theme/theme3.xml" ContentType="application/vnd.openxmlformats-officedocument.theme+xml"/>
  <Override PartName="/ppt/theme/theme12.xml" ContentType="application/vnd.openxmlformats-officedocument.theme+xml"/>
  <Override PartName="/ppt/theme/theme2.xml" ContentType="application/vnd.openxmlformats-officedocument.theme+xml"/>
  <Override PartName="/ppt/theme/theme24.xml" ContentType="application/vnd.openxmlformats-officedocument.theme+xml"/>
  <Override PartName="/ppt/theme/theme23.xml" ContentType="application/vnd.openxmlformats-officedocument.theme+xml"/>
  <Override PartName="/ppt/theme/theme1.xml" ContentType="application/vnd.openxmlformats-officedocument.theme+xml"/>
  <Override PartName="/ppt/theme/theme11.xml" ContentType="application/vnd.openxmlformats-officedocument.theme+xml"/>
  <Override PartName="/ppt/theme/theme22.xml" ContentType="application/vnd.openxmlformats-officedocument.theme+xml"/>
  <Override PartName="/ppt/theme/theme21.xml" ContentType="application/vnd.openxmlformats-officedocument.theme+xml"/>
  <Override PartName="/ppt/theme/theme19.xml" ContentType="application/vnd.openxmlformats-officedocument.theme+xml"/>
  <Override PartName="/ppt/theme/theme20.xml" ContentType="application/vnd.openxmlformats-officedocument.theme+xml"/>
  <Override PartName="/ppt/theme/theme18.xml" ContentType="application/vnd.openxmlformats-officedocument.theme+xml"/>
  <Override PartName="/ppt/theme/theme17.xml" ContentType="application/vnd.openxmlformats-officedocument.theme+xml"/>
  <Override PartName="/ppt/theme/theme16.xml" ContentType="application/vnd.openxmlformats-officedocument.theme+xml"/>
  <Override PartName="/ppt/theme/theme15.xml" ContentType="application/vnd.openxmlformats-officedocument.theme+xml"/>
  <Override PartName="/ppt/theme/theme14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_rels/slideLayout2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1.xml.rels" ContentType="application/vnd.openxmlformats-package.relationships+xml"/>
  <Override PartName="/ppt/slideLayouts/slideLayout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s/_rels/slide15.xml.rels" ContentType="application/vnd.openxmlformats-package.relationships+xml"/>
  <Override PartName="/ppt/slides/_rels/slide7.xml.rels" ContentType="application/vnd.openxmlformats-package.relationships+xml"/>
  <Override PartName="/ppt/slides/_rels/slide24.xml.rels" ContentType="application/vnd.openxmlformats-package.relationships+xml"/>
  <Override PartName="/ppt/slides/_rels/slide1.xml.rels" ContentType="application/vnd.openxmlformats-package.relationships+xml"/>
  <Override PartName="/ppt/slides/_rels/slide16.xml.rels" ContentType="application/vnd.openxmlformats-package.relationships+xml"/>
  <Override PartName="/ppt/slides/_rels/slide2.xml.rels" ContentType="application/vnd.openxmlformats-package.relationships+xml"/>
  <Override PartName="/ppt/slides/_rels/slide34.xml.rels" ContentType="application/vnd.openxmlformats-package.relationships+xml"/>
  <Override PartName="/ppt/slides/_rels/slide33.xml.rels" ContentType="application/vnd.openxmlformats-package.relationships+xml"/>
  <Override PartName="/ppt/slides/_rels/slide32.xml.rels" ContentType="application/vnd.openxmlformats-package.relationships+xml"/>
  <Override PartName="/ppt/slides/_rels/slide22.xml.rels" ContentType="application/vnd.openxmlformats-package.relationships+xml"/>
  <Override PartName="/ppt/slides/_rels/slide5.xml.rels" ContentType="application/vnd.openxmlformats-package.relationships+xml"/>
  <Override PartName="/ppt/slides/_rels/slide31.xml.rels" ContentType="application/vnd.openxmlformats-package.relationships+xml"/>
  <Override PartName="/ppt/slides/_rels/slide29.xml.rels" ContentType="application/vnd.openxmlformats-package.relationships+xml"/>
  <Override PartName="/ppt/slides/_rels/slide30.xml.rels" ContentType="application/vnd.openxmlformats-package.relationships+xml"/>
  <Override PartName="/ppt/slides/_rels/slide28.xml.rels" ContentType="application/vnd.openxmlformats-package.relationships+xml"/>
  <Override PartName="/ppt/slides/_rels/slide19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27.xml.rels" ContentType="application/vnd.openxmlformats-package.relationships+xml"/>
  <Override PartName="/ppt/slides/_rels/slide6.xml.rels" ContentType="application/vnd.openxmlformats-package.relationships+xml"/>
  <Override PartName="/ppt/slides/_rels/slide23.xml.rels" ContentType="application/vnd.openxmlformats-package.relationships+xml"/>
  <Override PartName="/ppt/slides/_rels/slide35.xml.rels" ContentType="application/vnd.openxmlformats-package.relationships+xml"/>
  <Override PartName="/ppt/slides/_rels/slide12.xml.rels" ContentType="application/vnd.openxmlformats-package.relationships+xml"/>
  <Override PartName="/ppt/slides/_rels/slide21.xml.rels" ContentType="application/vnd.openxmlformats-package.relationships+xml"/>
  <Override PartName="/ppt/slides/_rels/slide4.xml.rels" ContentType="application/vnd.openxmlformats-package.relationships+xml"/>
  <Override PartName="/ppt/slides/_rels/slide18.xml.rels" ContentType="application/vnd.openxmlformats-package.relationships+xml"/>
  <Override PartName="/ppt/slides/_rels/slide11.xml.rels" ContentType="application/vnd.openxmlformats-package.relationships+xml"/>
  <Override PartName="/ppt/slides/_rels/slide9.xml.rels" ContentType="application/vnd.openxmlformats-package.relationships+xml"/>
  <Override PartName="/ppt/slides/_rels/slide26.xml.rels" ContentType="application/vnd.openxmlformats-package.relationships+xml"/>
  <Override PartName="/ppt/slides/_rels/slide20.xml.rels" ContentType="application/vnd.openxmlformats-package.relationships+xml"/>
  <Override PartName="/ppt/slides/_rels/slide3.xml.rels" ContentType="application/vnd.openxmlformats-package.relationships+xml"/>
  <Override PartName="/ppt/slides/_rels/slide17.xml.rels" ContentType="application/vnd.openxmlformats-package.relationships+xml"/>
  <Override PartName="/ppt/slides/_rels/slide10.xml.rels" ContentType="application/vnd.openxmlformats-package.relationships+xml"/>
  <Override PartName="/ppt/slides/_rels/slide8.xml.rels" ContentType="application/vnd.openxmlformats-package.relationships+xml"/>
  <Override PartName="/ppt/slides/_rels/slide25.xml.rels" ContentType="application/vnd.openxmlformats-package.relationships+xml"/>
  <Override PartName="/ppt/slides/slide29.xml" ContentType="application/vnd.openxmlformats-officedocument.presentationml.slide+xml"/>
  <Override PartName="/ppt/slides/slide28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14.xml" ContentType="application/vnd.openxmlformats-officedocument.presentationml.slide+xml"/>
  <Override PartName="/ppt/slides/slide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19.xml" ContentType="application/vnd.openxmlformats-officedocument.presentationml.slide+xml"/>
  <Override PartName="/ppt/slides/slide13.xml" ContentType="application/vnd.openxmlformats-officedocument.presentationml.slide+xml"/>
  <Override PartName="/ppt/slides/slide5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22.xml" ContentType="application/vnd.openxmlformats-officedocument.presentationml.slide+xml"/>
  <Override PartName="/ppt/slides/slide34.xml" ContentType="application/vnd.openxmlformats-officedocument.presentationml.slide+xml"/>
  <Override PartName="/ppt/slides/slide23.xml" ContentType="application/vnd.openxmlformats-officedocument.presentationml.slide+xml"/>
  <Override PartName="/ppt/slides/slide35.xml" ContentType="application/vnd.openxmlformats-officedocument.presentationml.slide+xml"/>
  <Override PartName="/ppt/slides/slide12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0.xml" ContentType="application/vnd.openxmlformats-officedocument.presentationml.slide+xml"/>
  <Override PartName="/ppt/slides/slide11.xml" ContentType="application/vnd.openxmlformats-officedocument.presentationml.slide+xml"/>
  <Override PartName="/ppt/slides/slide3.xml" ContentType="application/vnd.openxmlformats-officedocument.presentationml.slide+xml"/>
  <Override PartName="/ppt/slides/slide9.xml" ContentType="application/vnd.openxmlformats-officedocument.presentationml.slide+xml"/>
  <Override PartName="/ppt/slides/slide17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8.xml" ContentType="application/vnd.openxmlformats-officedocument.presentationml.slide+xml"/>
  <Override PartName="/ppt/slides/slide16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15.xml" ContentType="application/vnd.openxmlformats-officedocument.presentationml.slide+xml"/>
  <Override PartName="/ppt/_rels/presentation.xml.rels" ContentType="application/vnd.openxmlformats-package.relationships+xml"/>
  <Override PartName="/ppt/media/image12.png" ContentType="image/png"/>
  <Override PartName="/ppt/media/image3.png" ContentType="image/png"/>
  <Override PartName="/ppt/media/image8.jpeg" ContentType="image/jpeg"/>
  <Override PartName="/ppt/media/image11.jpeg" ContentType="image/jpeg"/>
  <Override PartName="/ppt/media/image7.png" ContentType="image/png"/>
  <Override PartName="/ppt/media/image16.png" ContentType="image/png"/>
  <Override PartName="/ppt/media/image19.png" ContentType="image/png"/>
  <Override PartName="/ppt/media/image2.png" ContentType="image/png"/>
  <Override PartName="/ppt/media/image17.png" ContentType="image/png"/>
  <Override PartName="/ppt/media/image15.png" ContentType="image/png"/>
  <Override PartName="/ppt/media/image5.jpeg" ContentType="image/jpeg"/>
  <Override PartName="/ppt/media/image14.png" ContentType="image/png"/>
  <Override PartName="/ppt/media/image1.png" ContentType="image/png"/>
  <Override PartName="/ppt/media/image6.jpeg" ContentType="image/jpeg"/>
  <Override PartName="/ppt/media/image10.jpeg" ContentType="image/jpeg"/>
  <Override PartName="/ppt/media/image18.png" ContentType="image/png"/>
  <Override PartName="/ppt/media/image9.png" ContentType="image/png"/>
  <Override PartName="/ppt/media/image20.png" ContentType="image/png"/>
  <Override PartName="/ppt/media/image13.png" ContentType="image/png"/>
  <Override PartName="/ppt/media/image4.png" ContentType="image/png"/>
  <Override PartName="/ppt/comments/comment8.xml" ContentType="application/vnd.openxmlformats-officedocument.presentationml.comments+xml"/>
  <Override PartName="/ppt/commentAuthors.xml" ContentType="application/vnd.openxmlformats-officedocument.presentationml.commentAuthor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customXml" Target="../customXml/item1.xml"/><Relationship Id="rId5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6" r:id="rId6"/>
    <p:sldMasterId id="2147483658" r:id="rId7"/>
    <p:sldMasterId id="2147483660" r:id="rId8"/>
    <p:sldMasterId id="2147483662" r:id="rId9"/>
    <p:sldMasterId id="2147483664" r:id="rId10"/>
    <p:sldMasterId id="2147483666" r:id="rId11"/>
    <p:sldMasterId id="2147483668" r:id="rId12"/>
    <p:sldMasterId id="2147483670" r:id="rId13"/>
    <p:sldMasterId id="2147483672" r:id="rId14"/>
    <p:sldMasterId id="2147483674" r:id="rId15"/>
    <p:sldMasterId id="2147483676" r:id="rId16"/>
    <p:sldMasterId id="2147483678" r:id="rId17"/>
    <p:sldMasterId id="2147483680" r:id="rId18"/>
    <p:sldMasterId id="2147483682" r:id="rId19"/>
    <p:sldMasterId id="2147483684" r:id="rId20"/>
    <p:sldMasterId id="2147483686" r:id="rId21"/>
    <p:sldMasterId id="2147483688" r:id="rId22"/>
    <p:sldMasterId id="2147483690" r:id="rId23"/>
    <p:sldMasterId id="2147483692" r:id="rId24"/>
    <p:sldMasterId id="2147483694" r:id="rId25"/>
  </p:sldMasterIdLst>
  <p:sldIdLst>
    <p:sldId id="256" r:id="rId26"/>
    <p:sldId id="257" r:id="rId27"/>
    <p:sldId id="258" r:id="rId28"/>
    <p:sldId id="259" r:id="rId29"/>
    <p:sldId id="260" r:id="rId30"/>
    <p:sldId id="261" r:id="rId31"/>
    <p:sldId id="262" r:id="rId32"/>
    <p:sldId id="263" r:id="rId33"/>
    <p:sldId id="264" r:id="rId34"/>
    <p:sldId id="265" r:id="rId35"/>
    <p:sldId id="266" r:id="rId36"/>
    <p:sldId id="267" r:id="rId37"/>
    <p:sldId id="268" r:id="rId38"/>
    <p:sldId id="269" r:id="rId39"/>
    <p:sldId id="270" r:id="rId40"/>
    <p:sldId id="271" r:id="rId41"/>
    <p:sldId id="272" r:id="rId42"/>
    <p:sldId id="273" r:id="rId43"/>
    <p:sldId id="274" r:id="rId44"/>
    <p:sldId id="275" r:id="rId45"/>
    <p:sldId id="276" r:id="rId46"/>
    <p:sldId id="277" r:id="rId47"/>
    <p:sldId id="278" r:id="rId48"/>
    <p:sldId id="279" r:id="rId49"/>
    <p:sldId id="280" r:id="rId50"/>
    <p:sldId id="281" r:id="rId51"/>
    <p:sldId id="282" r:id="rId52"/>
    <p:sldId id="283" r:id="rId53"/>
    <p:sldId id="284" r:id="rId54"/>
    <p:sldId id="285" r:id="rId55"/>
    <p:sldId id="286" r:id="rId56"/>
    <p:sldId id="287" r:id="rId57"/>
    <p:sldId id="288" r:id="rId58"/>
    <p:sldId id="289" r:id="rId59"/>
    <p:sldId id="290" r:id="rId60"/>
  </p:sldIdLst>
  <p:sldSz cx="12188825" cy="6858000"/>
  <p:notesSz cx="7559675" cy="10691813"/>
</p:presentation>
</file>

<file path=ppt/commentAuthors.xml><?xml version="1.0" encoding="utf-8"?>
<p:cmAuthorLst xmlns:p="http://schemas.openxmlformats.org/presentationml/2006/main">
  <p:cmAuthor id="0" name="Автор" initials="А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Master" Target="slideMasters/slideMaster12.xml"/><Relationship Id="rId14" Type="http://schemas.openxmlformats.org/officeDocument/2006/relationships/slideMaster" Target="slideMasters/slideMaster13.xml"/><Relationship Id="rId15" Type="http://schemas.openxmlformats.org/officeDocument/2006/relationships/slideMaster" Target="slideMasters/slideMaster14.xml"/><Relationship Id="rId16" Type="http://schemas.openxmlformats.org/officeDocument/2006/relationships/slideMaster" Target="slideMasters/slideMaster15.xml"/><Relationship Id="rId17" Type="http://schemas.openxmlformats.org/officeDocument/2006/relationships/slideMaster" Target="slideMasters/slideMaster16.xml"/><Relationship Id="rId18" Type="http://schemas.openxmlformats.org/officeDocument/2006/relationships/slideMaster" Target="slideMasters/slideMaster17.xml"/><Relationship Id="rId19" Type="http://schemas.openxmlformats.org/officeDocument/2006/relationships/slideMaster" Target="slideMasters/slideMaster18.xml"/><Relationship Id="rId20" Type="http://schemas.openxmlformats.org/officeDocument/2006/relationships/slideMaster" Target="slideMasters/slideMaster19.xml"/><Relationship Id="rId21" Type="http://schemas.openxmlformats.org/officeDocument/2006/relationships/slideMaster" Target="slideMasters/slideMaster20.xml"/><Relationship Id="rId22" Type="http://schemas.openxmlformats.org/officeDocument/2006/relationships/slideMaster" Target="slideMasters/slideMaster21.xml"/><Relationship Id="rId23" Type="http://schemas.openxmlformats.org/officeDocument/2006/relationships/slideMaster" Target="slideMasters/slideMaster22.xml"/><Relationship Id="rId24" Type="http://schemas.openxmlformats.org/officeDocument/2006/relationships/slideMaster" Target="slideMasters/slideMaster23.xml"/><Relationship Id="rId25" Type="http://schemas.openxmlformats.org/officeDocument/2006/relationships/slideMaster" Target="slideMasters/slideMaster24.xml"/><Relationship Id="rId26" Type="http://schemas.openxmlformats.org/officeDocument/2006/relationships/slide" Target="slides/slide1.xml"/><Relationship Id="rId27" Type="http://schemas.openxmlformats.org/officeDocument/2006/relationships/slide" Target="slides/slide2.xml"/><Relationship Id="rId28" Type="http://schemas.openxmlformats.org/officeDocument/2006/relationships/slide" Target="slides/slide3.xml"/><Relationship Id="rId29" Type="http://schemas.openxmlformats.org/officeDocument/2006/relationships/slide" Target="slides/slide4.xml"/><Relationship Id="rId30" Type="http://schemas.openxmlformats.org/officeDocument/2006/relationships/slide" Target="slides/slide5.xml"/><Relationship Id="rId31" Type="http://schemas.openxmlformats.org/officeDocument/2006/relationships/slide" Target="slides/slide6.xml"/><Relationship Id="rId32" Type="http://schemas.openxmlformats.org/officeDocument/2006/relationships/slide" Target="slides/slide7.xml"/><Relationship Id="rId33" Type="http://schemas.openxmlformats.org/officeDocument/2006/relationships/slide" Target="slides/slide8.xml"/><Relationship Id="rId34" Type="http://schemas.openxmlformats.org/officeDocument/2006/relationships/slide" Target="slides/slide9.xml"/><Relationship Id="rId35" Type="http://schemas.openxmlformats.org/officeDocument/2006/relationships/slide" Target="slides/slide10.xml"/><Relationship Id="rId36" Type="http://schemas.openxmlformats.org/officeDocument/2006/relationships/slide" Target="slides/slide11.xml"/><Relationship Id="rId37" Type="http://schemas.openxmlformats.org/officeDocument/2006/relationships/slide" Target="slides/slide12.xml"/><Relationship Id="rId38" Type="http://schemas.openxmlformats.org/officeDocument/2006/relationships/slide" Target="slides/slide13.xml"/><Relationship Id="rId39" Type="http://schemas.openxmlformats.org/officeDocument/2006/relationships/slide" Target="slides/slide14.xml"/><Relationship Id="rId40" Type="http://schemas.openxmlformats.org/officeDocument/2006/relationships/slide" Target="slides/slide15.xml"/><Relationship Id="rId41" Type="http://schemas.openxmlformats.org/officeDocument/2006/relationships/slide" Target="slides/slide16.xml"/><Relationship Id="rId42" Type="http://schemas.openxmlformats.org/officeDocument/2006/relationships/slide" Target="slides/slide17.xml"/><Relationship Id="rId43" Type="http://schemas.openxmlformats.org/officeDocument/2006/relationships/slide" Target="slides/slide18.xml"/><Relationship Id="rId44" Type="http://schemas.openxmlformats.org/officeDocument/2006/relationships/slide" Target="slides/slide19.xml"/><Relationship Id="rId45" Type="http://schemas.openxmlformats.org/officeDocument/2006/relationships/slide" Target="slides/slide20.xml"/><Relationship Id="rId46" Type="http://schemas.openxmlformats.org/officeDocument/2006/relationships/slide" Target="slides/slide21.xml"/><Relationship Id="rId47" Type="http://schemas.openxmlformats.org/officeDocument/2006/relationships/slide" Target="slides/slide22.xml"/><Relationship Id="rId48" Type="http://schemas.openxmlformats.org/officeDocument/2006/relationships/slide" Target="slides/slide23.xml"/><Relationship Id="rId49" Type="http://schemas.openxmlformats.org/officeDocument/2006/relationships/slide" Target="slides/slide24.xml"/><Relationship Id="rId50" Type="http://schemas.openxmlformats.org/officeDocument/2006/relationships/slide" Target="slides/slide25.xml"/><Relationship Id="rId51" Type="http://schemas.openxmlformats.org/officeDocument/2006/relationships/slide" Target="slides/slide26.xml"/><Relationship Id="rId52" Type="http://schemas.openxmlformats.org/officeDocument/2006/relationships/slide" Target="slides/slide27.xml"/><Relationship Id="rId53" Type="http://schemas.openxmlformats.org/officeDocument/2006/relationships/slide" Target="slides/slide28.xml"/><Relationship Id="rId54" Type="http://schemas.openxmlformats.org/officeDocument/2006/relationships/slide" Target="slides/slide29.xml"/><Relationship Id="rId55" Type="http://schemas.openxmlformats.org/officeDocument/2006/relationships/slide" Target="slides/slide30.xml"/><Relationship Id="rId56" Type="http://schemas.openxmlformats.org/officeDocument/2006/relationships/slide" Target="slides/slide31.xml"/><Relationship Id="rId57" Type="http://schemas.openxmlformats.org/officeDocument/2006/relationships/slide" Target="slides/slide32.xml"/><Relationship Id="rId58" Type="http://schemas.openxmlformats.org/officeDocument/2006/relationships/slide" Target="slides/slide33.xml"/><Relationship Id="rId59" Type="http://schemas.openxmlformats.org/officeDocument/2006/relationships/slide" Target="slides/slide34.xml"/><Relationship Id="rId60" Type="http://schemas.openxmlformats.org/officeDocument/2006/relationships/slide" Target="slides/slide35.xml"/><Relationship Id="rId61" Type="http://schemas.openxmlformats.org/officeDocument/2006/relationships/presProps" Target="presProps.xml"/><Relationship Id="rId62" Type="http://schemas.openxmlformats.org/officeDocument/2006/relationships/commentAuthors" Target="commentAuthors.xml"/>
</Relationships>
</file>

<file path=ppt/comments/comment8.xml><?xml version="1.0" encoding="utf-8"?>
<p:cmLst xmlns:p="http://schemas.openxmlformats.org/presentationml/2006/main">
  <p:cm authorId="0" dt="2019-04-04T00:06:07.270000000" idx="1">
    <p:pos x="0" y="0"/>
    <p:text/>
  </p:cm>
</p:cmLst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4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5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6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7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8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9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0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1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3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4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5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609120" y="1604520"/>
            <a:ext cx="53528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6230160" y="1604520"/>
            <a:ext cx="53528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609120" y="3682080"/>
            <a:ext cx="1096956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mediaAndTx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5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1" name="PlaceHolder 2"/>
          <p:cNvSpPr>
            <a:spLocks noGrp="1"/>
          </p:cNvSpPr>
          <p:nvPr>
            <p:ph/>
          </p:nvPr>
        </p:nvSpPr>
        <p:spPr>
          <a:xfrm>
            <a:off x="609120" y="1604520"/>
            <a:ext cx="53528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2" name="PlaceHolder 3"/>
          <p:cNvSpPr>
            <a:spLocks noGrp="1"/>
          </p:cNvSpPr>
          <p:nvPr>
            <p:ph/>
          </p:nvPr>
        </p:nvSpPr>
        <p:spPr>
          <a:xfrm>
            <a:off x="6230160" y="1604520"/>
            <a:ext cx="53528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3" name="PlaceHolder 4"/>
          <p:cNvSpPr>
            <a:spLocks noGrp="1"/>
          </p:cNvSpPr>
          <p:nvPr>
            <p:ph/>
          </p:nvPr>
        </p:nvSpPr>
        <p:spPr>
          <a:xfrm>
            <a:off x="609120" y="3682080"/>
            <a:ext cx="53528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5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7" name="PlaceHolder 2"/>
          <p:cNvSpPr>
            <a:spLocks noGrp="1"/>
          </p:cNvSpPr>
          <p:nvPr>
            <p:ph/>
          </p:nvPr>
        </p:nvSpPr>
        <p:spPr>
          <a:xfrm>
            <a:off x="609120" y="1604520"/>
            <a:ext cx="53528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8" name="PlaceHolder 3"/>
          <p:cNvSpPr>
            <a:spLocks noGrp="1"/>
          </p:cNvSpPr>
          <p:nvPr>
            <p:ph/>
          </p:nvPr>
        </p:nvSpPr>
        <p:spPr>
          <a:xfrm>
            <a:off x="6230160" y="1604520"/>
            <a:ext cx="53528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9" name="PlaceHolder 4"/>
          <p:cNvSpPr>
            <a:spLocks noGrp="1"/>
          </p:cNvSpPr>
          <p:nvPr>
            <p:ph/>
          </p:nvPr>
        </p:nvSpPr>
        <p:spPr>
          <a:xfrm>
            <a:off x="6230160" y="3682080"/>
            <a:ext cx="53528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5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3" name="PlaceHolder 2"/>
          <p:cNvSpPr>
            <a:spLocks noGrp="1"/>
          </p:cNvSpPr>
          <p:nvPr>
            <p:ph/>
          </p:nvPr>
        </p:nvSpPr>
        <p:spPr>
          <a:xfrm>
            <a:off x="609120" y="1604520"/>
            <a:ext cx="53528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4" name="PlaceHolder 3"/>
          <p:cNvSpPr>
            <a:spLocks noGrp="1"/>
          </p:cNvSpPr>
          <p:nvPr>
            <p:ph/>
          </p:nvPr>
        </p:nvSpPr>
        <p:spPr>
          <a:xfrm>
            <a:off x="6230160" y="1604520"/>
            <a:ext cx="53528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5" name="PlaceHolder 4"/>
          <p:cNvSpPr>
            <a:spLocks noGrp="1"/>
          </p:cNvSpPr>
          <p:nvPr>
            <p:ph/>
          </p:nvPr>
        </p:nvSpPr>
        <p:spPr>
          <a:xfrm>
            <a:off x="609120" y="3682080"/>
            <a:ext cx="1096956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Defaul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5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8" name="PlaceHolder 2"/>
          <p:cNvSpPr>
            <a:spLocks noGrp="1"/>
          </p:cNvSpPr>
          <p:nvPr>
            <p:ph/>
          </p:nvPr>
        </p:nvSpPr>
        <p:spPr>
          <a:xfrm>
            <a:off x="609120" y="1604520"/>
            <a:ext cx="1096956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9" name="PlaceHolder 3"/>
          <p:cNvSpPr>
            <a:spLocks noGrp="1"/>
          </p:cNvSpPr>
          <p:nvPr>
            <p:ph/>
          </p:nvPr>
        </p:nvSpPr>
        <p:spPr>
          <a:xfrm>
            <a:off x="609120" y="3682080"/>
            <a:ext cx="1096956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Defaul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5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4" name="PlaceHolder 2"/>
          <p:cNvSpPr>
            <a:spLocks noGrp="1"/>
          </p:cNvSpPr>
          <p:nvPr>
            <p:ph/>
          </p:nvPr>
        </p:nvSpPr>
        <p:spPr>
          <a:xfrm>
            <a:off x="609120" y="1604520"/>
            <a:ext cx="53528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5" name="PlaceHolder 3"/>
          <p:cNvSpPr>
            <a:spLocks noGrp="1"/>
          </p:cNvSpPr>
          <p:nvPr>
            <p:ph/>
          </p:nvPr>
        </p:nvSpPr>
        <p:spPr>
          <a:xfrm>
            <a:off x="6230160" y="1604520"/>
            <a:ext cx="53528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6" name="PlaceHolder 4"/>
          <p:cNvSpPr>
            <a:spLocks noGrp="1"/>
          </p:cNvSpPr>
          <p:nvPr>
            <p:ph/>
          </p:nvPr>
        </p:nvSpPr>
        <p:spPr>
          <a:xfrm>
            <a:off x="609120" y="3682080"/>
            <a:ext cx="53528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7" name="PlaceHolder 5"/>
          <p:cNvSpPr>
            <a:spLocks noGrp="1"/>
          </p:cNvSpPr>
          <p:nvPr>
            <p:ph/>
          </p:nvPr>
        </p:nvSpPr>
        <p:spPr>
          <a:xfrm>
            <a:off x="6230160" y="3682080"/>
            <a:ext cx="53528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Default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5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3" name="PlaceHolder 2"/>
          <p:cNvSpPr>
            <a:spLocks noGrp="1"/>
          </p:cNvSpPr>
          <p:nvPr>
            <p:ph/>
          </p:nvPr>
        </p:nvSpPr>
        <p:spPr>
          <a:xfrm>
            <a:off x="609120" y="1604520"/>
            <a:ext cx="1096956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Default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5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5" name="PlaceHolder 2"/>
          <p:cNvSpPr>
            <a:spLocks noGrp="1"/>
          </p:cNvSpPr>
          <p:nvPr>
            <p:ph/>
          </p:nvPr>
        </p:nvSpPr>
        <p:spPr>
          <a:xfrm>
            <a:off x="609120" y="1604520"/>
            <a:ext cx="1096956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5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/>
          </p:nvPr>
        </p:nvSpPr>
        <p:spPr>
          <a:xfrm>
            <a:off x="609120" y="1604520"/>
            <a:ext cx="1096956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/>
          </p:nvPr>
        </p:nvSpPr>
        <p:spPr>
          <a:xfrm>
            <a:off x="609120" y="3682080"/>
            <a:ext cx="1096956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Default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5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8" name="PlaceHolder 2"/>
          <p:cNvSpPr>
            <a:spLocks noGrp="1"/>
          </p:cNvSpPr>
          <p:nvPr>
            <p:ph/>
          </p:nvPr>
        </p:nvSpPr>
        <p:spPr>
          <a:xfrm>
            <a:off x="609120" y="1604520"/>
            <a:ext cx="53528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9" name="PlaceHolder 3"/>
          <p:cNvSpPr>
            <a:spLocks noGrp="1"/>
          </p:cNvSpPr>
          <p:nvPr>
            <p:ph/>
          </p:nvPr>
        </p:nvSpPr>
        <p:spPr>
          <a:xfrm>
            <a:off x="6230160" y="1604520"/>
            <a:ext cx="53528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Default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5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mediaAndTx" preserve="1">
  <p:cSld name="Default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Default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5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1" name="PlaceHolder 2"/>
          <p:cNvSpPr>
            <a:spLocks noGrp="1"/>
          </p:cNvSpPr>
          <p:nvPr>
            <p:ph/>
          </p:nvPr>
        </p:nvSpPr>
        <p:spPr>
          <a:xfrm>
            <a:off x="609120" y="1604520"/>
            <a:ext cx="53528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2" name="PlaceHolder 3"/>
          <p:cNvSpPr>
            <a:spLocks noGrp="1"/>
          </p:cNvSpPr>
          <p:nvPr>
            <p:ph/>
          </p:nvPr>
        </p:nvSpPr>
        <p:spPr>
          <a:xfrm>
            <a:off x="6230160" y="1604520"/>
            <a:ext cx="53528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3" name="PlaceHolder 4"/>
          <p:cNvSpPr>
            <a:spLocks noGrp="1"/>
          </p:cNvSpPr>
          <p:nvPr>
            <p:ph/>
          </p:nvPr>
        </p:nvSpPr>
        <p:spPr>
          <a:xfrm>
            <a:off x="609120" y="3682080"/>
            <a:ext cx="53528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Default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5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7" name="PlaceHolder 2"/>
          <p:cNvSpPr>
            <a:spLocks noGrp="1"/>
          </p:cNvSpPr>
          <p:nvPr>
            <p:ph/>
          </p:nvPr>
        </p:nvSpPr>
        <p:spPr>
          <a:xfrm>
            <a:off x="609120" y="1604520"/>
            <a:ext cx="53528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8" name="PlaceHolder 3"/>
          <p:cNvSpPr>
            <a:spLocks noGrp="1"/>
          </p:cNvSpPr>
          <p:nvPr>
            <p:ph/>
          </p:nvPr>
        </p:nvSpPr>
        <p:spPr>
          <a:xfrm>
            <a:off x="6230160" y="1604520"/>
            <a:ext cx="53528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9" name="PlaceHolder 4"/>
          <p:cNvSpPr>
            <a:spLocks noGrp="1"/>
          </p:cNvSpPr>
          <p:nvPr>
            <p:ph/>
          </p:nvPr>
        </p:nvSpPr>
        <p:spPr>
          <a:xfrm>
            <a:off x="6230160" y="3682080"/>
            <a:ext cx="53528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5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/>
          </p:nvPr>
        </p:nvSpPr>
        <p:spPr>
          <a:xfrm>
            <a:off x="609120" y="1604520"/>
            <a:ext cx="53528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/>
          </p:nvPr>
        </p:nvSpPr>
        <p:spPr>
          <a:xfrm>
            <a:off x="6230160" y="1604520"/>
            <a:ext cx="53528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/>
          </p:nvPr>
        </p:nvSpPr>
        <p:spPr>
          <a:xfrm>
            <a:off x="609120" y="3682080"/>
            <a:ext cx="53528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5"/>
          <p:cNvSpPr>
            <a:spLocks noGrp="1"/>
          </p:cNvSpPr>
          <p:nvPr>
            <p:ph/>
          </p:nvPr>
        </p:nvSpPr>
        <p:spPr>
          <a:xfrm>
            <a:off x="6230160" y="3682080"/>
            <a:ext cx="53528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5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3" name="PlaceHolder 2"/>
          <p:cNvSpPr>
            <a:spLocks noGrp="1"/>
          </p:cNvSpPr>
          <p:nvPr>
            <p:ph/>
          </p:nvPr>
        </p:nvSpPr>
        <p:spPr>
          <a:xfrm>
            <a:off x="609120" y="1604520"/>
            <a:ext cx="1096956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5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5" name="PlaceHolder 2"/>
          <p:cNvSpPr>
            <a:spLocks noGrp="1"/>
          </p:cNvSpPr>
          <p:nvPr>
            <p:ph/>
          </p:nvPr>
        </p:nvSpPr>
        <p:spPr>
          <a:xfrm>
            <a:off x="609120" y="1604520"/>
            <a:ext cx="1096956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5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8" name="PlaceHolder 2"/>
          <p:cNvSpPr>
            <a:spLocks noGrp="1"/>
          </p:cNvSpPr>
          <p:nvPr>
            <p:ph/>
          </p:nvPr>
        </p:nvSpPr>
        <p:spPr>
          <a:xfrm>
            <a:off x="609120" y="1604520"/>
            <a:ext cx="53528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9" name="PlaceHolder 3"/>
          <p:cNvSpPr>
            <a:spLocks noGrp="1"/>
          </p:cNvSpPr>
          <p:nvPr>
            <p:ph/>
          </p:nvPr>
        </p:nvSpPr>
        <p:spPr>
          <a:xfrm>
            <a:off x="6230160" y="1604520"/>
            <a:ext cx="53528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5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slideLayout" Target="../slideLayouts/slideLayout10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slideLayout" Target="../slideLayouts/slideLayout11.xml"/>
</Relationships>
</file>

<file path=ppt/slideMasters/_rels/slideMaster12.xml.rels><?xml version="1.0" encoding="UTF-8"?>
<Relationships xmlns="http://schemas.openxmlformats.org/package/2006/relationships"><Relationship Id="rId1" Type="http://schemas.openxmlformats.org/officeDocument/2006/relationships/theme" Target="../theme/theme12.xml"/><Relationship Id="rId2" Type="http://schemas.openxmlformats.org/officeDocument/2006/relationships/slideLayout" Target="../slideLayouts/slideLayout12.xml"/>
</Relationships>
</file>

<file path=ppt/slideMasters/_rels/slideMaster13.xml.rels><?xml version="1.0" encoding="UTF-8"?>
<Relationships xmlns="http://schemas.openxmlformats.org/package/2006/relationships"><Relationship Id="rId1" Type="http://schemas.openxmlformats.org/officeDocument/2006/relationships/theme" Target="../theme/theme13.xml"/><Relationship Id="rId2" Type="http://schemas.openxmlformats.org/officeDocument/2006/relationships/slideLayout" Target="../slideLayouts/slideLayout13.xml"/>
</Relationships>
</file>

<file path=ppt/slideMasters/_rels/slideMaster14.xml.rels><?xml version="1.0" encoding="UTF-8"?>
<Relationships xmlns="http://schemas.openxmlformats.org/package/2006/relationships"><Relationship Id="rId1" Type="http://schemas.openxmlformats.org/officeDocument/2006/relationships/theme" Target="../theme/theme14.xml"/><Relationship Id="rId2" Type="http://schemas.openxmlformats.org/officeDocument/2006/relationships/slideLayout" Target="../slideLayouts/slideLayout14.xml"/>
</Relationships>
</file>

<file path=ppt/slideMasters/_rels/slideMaster15.xml.rels><?xml version="1.0" encoding="UTF-8"?>
<Relationships xmlns="http://schemas.openxmlformats.org/package/2006/relationships"><Relationship Id="rId1" Type="http://schemas.openxmlformats.org/officeDocument/2006/relationships/theme" Target="../theme/theme15.xml"/><Relationship Id="rId2" Type="http://schemas.openxmlformats.org/officeDocument/2006/relationships/slideLayout" Target="../slideLayouts/slideLayout15.xml"/>
</Relationships>
</file>

<file path=ppt/slideMasters/_rels/slideMaster16.xml.rels><?xml version="1.0" encoding="UTF-8"?>
<Relationships xmlns="http://schemas.openxmlformats.org/package/2006/relationships"><Relationship Id="rId1" Type="http://schemas.openxmlformats.org/officeDocument/2006/relationships/theme" Target="../theme/theme16.xml"/><Relationship Id="rId2" Type="http://schemas.openxmlformats.org/officeDocument/2006/relationships/slideLayout" Target="../slideLayouts/slideLayout16.xml"/>
</Relationships>
</file>

<file path=ppt/slideMasters/_rels/slideMaster17.xml.rels><?xml version="1.0" encoding="UTF-8"?>
<Relationships xmlns="http://schemas.openxmlformats.org/package/2006/relationships"><Relationship Id="rId1" Type="http://schemas.openxmlformats.org/officeDocument/2006/relationships/theme" Target="../theme/theme17.xml"/><Relationship Id="rId2" Type="http://schemas.openxmlformats.org/officeDocument/2006/relationships/slideLayout" Target="../slideLayouts/slideLayout17.xml"/>
</Relationships>
</file>

<file path=ppt/slideMasters/_rels/slideMaster18.xml.rels><?xml version="1.0" encoding="UTF-8"?>
<Relationships xmlns="http://schemas.openxmlformats.org/package/2006/relationships"><Relationship Id="rId1" Type="http://schemas.openxmlformats.org/officeDocument/2006/relationships/theme" Target="../theme/theme18.xml"/><Relationship Id="rId2" Type="http://schemas.openxmlformats.org/officeDocument/2006/relationships/slideLayout" Target="../slideLayouts/slideLayout18.xml"/>
</Relationships>
</file>

<file path=ppt/slideMasters/_rels/slideMaster19.xml.rels><?xml version="1.0" encoding="UTF-8"?>
<Relationships xmlns="http://schemas.openxmlformats.org/package/2006/relationships"><Relationship Id="rId1" Type="http://schemas.openxmlformats.org/officeDocument/2006/relationships/theme" Target="../theme/theme19.xml"/><Relationship Id="rId2" Type="http://schemas.openxmlformats.org/officeDocument/2006/relationships/slideLayout" Target="../slideLayouts/slideLayout19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_rels/slideMaster20.xml.rels><?xml version="1.0" encoding="UTF-8"?>
<Relationships xmlns="http://schemas.openxmlformats.org/package/2006/relationships"><Relationship Id="rId1" Type="http://schemas.openxmlformats.org/officeDocument/2006/relationships/theme" Target="../theme/theme20.xml"/><Relationship Id="rId2" Type="http://schemas.openxmlformats.org/officeDocument/2006/relationships/slideLayout" Target="../slideLayouts/slideLayout20.xml"/>
</Relationships>
</file>

<file path=ppt/slideMasters/_rels/slideMaster21.xml.rels><?xml version="1.0" encoding="UTF-8"?>
<Relationships xmlns="http://schemas.openxmlformats.org/package/2006/relationships"><Relationship Id="rId1" Type="http://schemas.openxmlformats.org/officeDocument/2006/relationships/theme" Target="../theme/theme21.xml"/><Relationship Id="rId2" Type="http://schemas.openxmlformats.org/officeDocument/2006/relationships/slideLayout" Target="../slideLayouts/slideLayout21.xml"/>
</Relationships>
</file>

<file path=ppt/slideMasters/_rels/slideMaster22.xml.rels><?xml version="1.0" encoding="UTF-8"?>
<Relationships xmlns="http://schemas.openxmlformats.org/package/2006/relationships"><Relationship Id="rId1" Type="http://schemas.openxmlformats.org/officeDocument/2006/relationships/theme" Target="../theme/theme22.xml"/><Relationship Id="rId2" Type="http://schemas.openxmlformats.org/officeDocument/2006/relationships/slideLayout" Target="../slideLayouts/slideLayout22.xml"/>
</Relationships>
</file>

<file path=ppt/slideMasters/_rels/slideMaster23.xml.rels><?xml version="1.0" encoding="UTF-8"?>
<Relationships xmlns="http://schemas.openxmlformats.org/package/2006/relationships"><Relationship Id="rId1" Type="http://schemas.openxmlformats.org/officeDocument/2006/relationships/theme" Target="../theme/theme23.xml"/><Relationship Id="rId2" Type="http://schemas.openxmlformats.org/officeDocument/2006/relationships/slideLayout" Target="../slideLayouts/slideLayout23.xml"/>
</Relationships>
</file>

<file path=ppt/slideMasters/_rels/slideMaster24.xml.rels><?xml version="1.0" encoding="UTF-8"?>
<Relationships xmlns="http://schemas.openxmlformats.org/package/2006/relationships"><Relationship Id="rId1" Type="http://schemas.openxmlformats.org/officeDocument/2006/relationships/theme" Target="../theme/theme24.xml"/><Relationship Id="rId2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4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5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slideLayout" Target="../slideLayouts/slideLayout6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slideLayout" Target="../slideLayouts/slideLayout7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slideLayout" Target="../slideLayouts/slideLayout8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slideLayout" Target="../slideLayouts/slideLayout9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 hidden="1"/>
          <p:cNvSpPr/>
          <p:nvPr/>
        </p:nvSpPr>
        <p:spPr>
          <a:xfrm>
            <a:off x="11883960" y="0"/>
            <a:ext cx="303120" cy="685656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" name="CustomShape 2" hidden="1"/>
          <p:cNvSpPr/>
          <p:nvPr/>
        </p:nvSpPr>
        <p:spPr>
          <a:xfrm>
            <a:off x="617040" y="0"/>
            <a:ext cx="608040" cy="68565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CustomShape 3" hidden="1"/>
          <p:cNvSpPr/>
          <p:nvPr/>
        </p:nvSpPr>
        <p:spPr>
          <a:xfrm>
            <a:off x="0" y="0"/>
            <a:ext cx="608040" cy="6856560"/>
          </a:xfrm>
          <a:prstGeom prst="rect">
            <a:avLst/>
          </a:prstGeom>
          <a:solidFill>
            <a:schemeClr val="accent1">
              <a:lumMod val="75000"/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" name="CustomShape 4" hidden="1"/>
          <p:cNvSpPr/>
          <p:nvPr/>
        </p:nvSpPr>
        <p:spPr>
          <a:xfrm>
            <a:off x="617040" y="736200"/>
            <a:ext cx="608040" cy="608040"/>
          </a:xfrm>
          <a:prstGeom prst="rect">
            <a:avLst/>
          </a:prstGeom>
          <a:solidFill>
            <a:schemeClr val="accent1">
              <a:lumMod val="5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" name="Line 5"/>
          <p:cNvSpPr/>
          <p:nvPr/>
        </p:nvSpPr>
        <p:spPr>
          <a:xfrm>
            <a:off x="617040" y="736200"/>
            <a:ext cx="6094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Line 6"/>
          <p:cNvSpPr/>
          <p:nvPr/>
        </p:nvSpPr>
        <p:spPr>
          <a:xfrm>
            <a:off x="617040" y="1345680"/>
            <a:ext cx="6094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CustomShape 7" hidden="1"/>
          <p:cNvSpPr/>
          <p:nvPr/>
        </p:nvSpPr>
        <p:spPr>
          <a:xfrm>
            <a:off x="756000" y="898200"/>
            <a:ext cx="334440" cy="292680"/>
          </a:xfrm>
          <a:custGeom>
            <a:avLst/>
            <a:gdLst>
              <a:gd name="textAreaLeft" fmla="*/ 0 w 334440"/>
              <a:gd name="textAreaRight" fmla="*/ 334800 w 334440"/>
              <a:gd name="textAreaTop" fmla="*/ 0 h 292680"/>
              <a:gd name="textAreaBottom" fmla="*/ 293040 h 292680"/>
            </a:gdLst>
            <a:ahLst/>
            <a:rect l="textAreaLeft" t="textAreaTop" r="textAreaRight" b="textAreaBottom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Line 8"/>
          <p:cNvSpPr/>
          <p:nvPr/>
        </p:nvSpPr>
        <p:spPr>
          <a:xfrm>
            <a:off x="617040" y="0"/>
            <a:ext cx="360" cy="685800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CustomShape 9"/>
          <p:cNvSpPr/>
          <p:nvPr/>
        </p:nvSpPr>
        <p:spPr>
          <a:xfrm>
            <a:off x="11579400" y="5638680"/>
            <a:ext cx="608040" cy="12178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CustomShape 10"/>
          <p:cNvSpPr/>
          <p:nvPr/>
        </p:nvSpPr>
        <p:spPr>
          <a:xfrm>
            <a:off x="11274840" y="5638680"/>
            <a:ext cx="303120" cy="121788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" name="CustomShape 11"/>
          <p:cNvSpPr/>
          <p:nvPr/>
        </p:nvSpPr>
        <p:spPr>
          <a:xfrm>
            <a:off x="1218960" y="0"/>
            <a:ext cx="608040" cy="68565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CustomShape 12"/>
          <p:cNvSpPr/>
          <p:nvPr/>
        </p:nvSpPr>
        <p:spPr>
          <a:xfrm>
            <a:off x="0" y="0"/>
            <a:ext cx="1217520" cy="685656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2" name="CustomShape 13"/>
          <p:cNvSpPr/>
          <p:nvPr/>
        </p:nvSpPr>
        <p:spPr>
          <a:xfrm>
            <a:off x="0" y="5638680"/>
            <a:ext cx="12187440" cy="1217880"/>
          </a:xfrm>
          <a:prstGeom prst="rect">
            <a:avLst/>
          </a:prstGeom>
          <a:solidFill>
            <a:schemeClr val="accent1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3" name="Line 14"/>
          <p:cNvSpPr/>
          <p:nvPr/>
        </p:nvSpPr>
        <p:spPr>
          <a:xfrm>
            <a:off x="11573280" y="5638680"/>
            <a:ext cx="360" cy="121932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CustomShape 15"/>
          <p:cNvSpPr/>
          <p:nvPr/>
        </p:nvSpPr>
        <p:spPr>
          <a:xfrm>
            <a:off x="0" y="5643000"/>
            <a:ext cx="1214640" cy="1213560"/>
          </a:xfrm>
          <a:prstGeom prst="rect">
            <a:avLst/>
          </a:prstGeom>
          <a:solidFill>
            <a:schemeClr val="accent1">
              <a:lumMod val="5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5" name="Line 16"/>
          <p:cNvSpPr/>
          <p:nvPr/>
        </p:nvSpPr>
        <p:spPr>
          <a:xfrm>
            <a:off x="1218600" y="0"/>
            <a:ext cx="360" cy="685800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Line 17"/>
          <p:cNvSpPr/>
          <p:nvPr/>
        </p:nvSpPr>
        <p:spPr>
          <a:xfrm>
            <a:off x="0" y="5631120"/>
            <a:ext cx="18280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CustomShape 18"/>
          <p:cNvSpPr/>
          <p:nvPr/>
        </p:nvSpPr>
        <p:spPr>
          <a:xfrm>
            <a:off x="276480" y="6032520"/>
            <a:ext cx="591840" cy="517680"/>
          </a:xfrm>
          <a:custGeom>
            <a:avLst/>
            <a:gdLst>
              <a:gd name="textAreaLeft" fmla="*/ 0 w 591840"/>
              <a:gd name="textAreaRight" fmla="*/ 592200 w 591840"/>
              <a:gd name="textAreaTop" fmla="*/ 0 h 517680"/>
              <a:gd name="textAreaBottom" fmla="*/ 518040 h 517680"/>
            </a:gdLst>
            <a:ahLst/>
            <a:rect l="textAreaLeft" t="textAreaTop" r="textAreaRight" b="textAreaBottom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 w="0">
            <a:solidFill>
              <a:srgbClr val="ffffff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20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120" y="1604520"/>
            <a:ext cx="53524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666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0160" y="1604520"/>
            <a:ext cx="53524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666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09120" y="3682080"/>
            <a:ext cx="1096920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666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CustomShape 1" hidden="1"/>
          <p:cNvSpPr/>
          <p:nvPr/>
        </p:nvSpPr>
        <p:spPr>
          <a:xfrm>
            <a:off x="11883960" y="0"/>
            <a:ext cx="303120" cy="685656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11" name="CustomShape 2" hidden="1"/>
          <p:cNvSpPr/>
          <p:nvPr/>
        </p:nvSpPr>
        <p:spPr>
          <a:xfrm>
            <a:off x="617040" y="0"/>
            <a:ext cx="608040" cy="68565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2" name="CustomShape 3" hidden="1"/>
          <p:cNvSpPr/>
          <p:nvPr/>
        </p:nvSpPr>
        <p:spPr>
          <a:xfrm>
            <a:off x="0" y="0"/>
            <a:ext cx="608040" cy="6856560"/>
          </a:xfrm>
          <a:prstGeom prst="rect">
            <a:avLst/>
          </a:prstGeom>
          <a:solidFill>
            <a:schemeClr val="accent1">
              <a:lumMod val="75000"/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13" name="CustomShape 4" hidden="1"/>
          <p:cNvSpPr/>
          <p:nvPr/>
        </p:nvSpPr>
        <p:spPr>
          <a:xfrm>
            <a:off x="617040" y="736200"/>
            <a:ext cx="608040" cy="608040"/>
          </a:xfrm>
          <a:prstGeom prst="rect">
            <a:avLst/>
          </a:prstGeom>
          <a:solidFill>
            <a:schemeClr val="accent1">
              <a:lumMod val="5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14" name="Line 5"/>
          <p:cNvSpPr/>
          <p:nvPr/>
        </p:nvSpPr>
        <p:spPr>
          <a:xfrm>
            <a:off x="617040" y="736200"/>
            <a:ext cx="6094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5" name="Line 6"/>
          <p:cNvSpPr/>
          <p:nvPr/>
        </p:nvSpPr>
        <p:spPr>
          <a:xfrm>
            <a:off x="617040" y="1345680"/>
            <a:ext cx="6094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6" name="CustomShape 7" hidden="1"/>
          <p:cNvSpPr/>
          <p:nvPr/>
        </p:nvSpPr>
        <p:spPr>
          <a:xfrm>
            <a:off x="756000" y="898200"/>
            <a:ext cx="334440" cy="292680"/>
          </a:xfrm>
          <a:custGeom>
            <a:avLst/>
            <a:gdLst>
              <a:gd name="textAreaLeft" fmla="*/ 0 w 334440"/>
              <a:gd name="textAreaRight" fmla="*/ 334800 w 334440"/>
              <a:gd name="textAreaTop" fmla="*/ 0 h 292680"/>
              <a:gd name="textAreaBottom" fmla="*/ 293040 h 292680"/>
            </a:gdLst>
            <a:ahLst/>
            <a:rect l="textAreaLeft" t="textAreaTop" r="textAreaRight" b="textAreaBottom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7" name="Line 8"/>
          <p:cNvSpPr/>
          <p:nvPr/>
        </p:nvSpPr>
        <p:spPr>
          <a:xfrm>
            <a:off x="617040" y="0"/>
            <a:ext cx="360" cy="685800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8" name="CustomShape 9"/>
          <p:cNvSpPr/>
          <p:nvPr/>
        </p:nvSpPr>
        <p:spPr>
          <a:xfrm>
            <a:off x="11579400" y="5638680"/>
            <a:ext cx="608040" cy="12178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9" name="CustomShape 10"/>
          <p:cNvSpPr/>
          <p:nvPr/>
        </p:nvSpPr>
        <p:spPr>
          <a:xfrm>
            <a:off x="11274840" y="5638680"/>
            <a:ext cx="303120" cy="121788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20" name="CustomShape 11"/>
          <p:cNvSpPr/>
          <p:nvPr/>
        </p:nvSpPr>
        <p:spPr>
          <a:xfrm>
            <a:off x="1218960" y="0"/>
            <a:ext cx="608040" cy="68565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1" name="CustomShape 12"/>
          <p:cNvSpPr/>
          <p:nvPr/>
        </p:nvSpPr>
        <p:spPr>
          <a:xfrm>
            <a:off x="0" y="0"/>
            <a:ext cx="1217520" cy="685656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22" name="CustomShape 13"/>
          <p:cNvSpPr/>
          <p:nvPr/>
        </p:nvSpPr>
        <p:spPr>
          <a:xfrm>
            <a:off x="0" y="5638680"/>
            <a:ext cx="12187440" cy="1217880"/>
          </a:xfrm>
          <a:prstGeom prst="rect">
            <a:avLst/>
          </a:prstGeom>
          <a:solidFill>
            <a:schemeClr val="accent1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23" name="Line 14"/>
          <p:cNvSpPr/>
          <p:nvPr/>
        </p:nvSpPr>
        <p:spPr>
          <a:xfrm>
            <a:off x="11573280" y="5638680"/>
            <a:ext cx="360" cy="121932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4" name="CustomShape 15"/>
          <p:cNvSpPr/>
          <p:nvPr/>
        </p:nvSpPr>
        <p:spPr>
          <a:xfrm>
            <a:off x="0" y="5643000"/>
            <a:ext cx="1214640" cy="1213560"/>
          </a:xfrm>
          <a:prstGeom prst="rect">
            <a:avLst/>
          </a:prstGeom>
          <a:solidFill>
            <a:schemeClr val="accent1">
              <a:lumMod val="5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25" name="Line 16"/>
          <p:cNvSpPr/>
          <p:nvPr/>
        </p:nvSpPr>
        <p:spPr>
          <a:xfrm>
            <a:off x="1218600" y="0"/>
            <a:ext cx="360" cy="685800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6" name="Line 17"/>
          <p:cNvSpPr/>
          <p:nvPr/>
        </p:nvSpPr>
        <p:spPr>
          <a:xfrm>
            <a:off x="0" y="5631120"/>
            <a:ext cx="18280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7" name="CustomShape 18"/>
          <p:cNvSpPr/>
          <p:nvPr/>
        </p:nvSpPr>
        <p:spPr>
          <a:xfrm>
            <a:off x="276480" y="6032520"/>
            <a:ext cx="591840" cy="517680"/>
          </a:xfrm>
          <a:custGeom>
            <a:avLst/>
            <a:gdLst>
              <a:gd name="textAreaLeft" fmla="*/ 0 w 591840"/>
              <a:gd name="textAreaRight" fmla="*/ 592200 w 591840"/>
              <a:gd name="textAreaTop" fmla="*/ 0 h 517680"/>
              <a:gd name="textAreaBottom" fmla="*/ 518040 h 517680"/>
            </a:gdLst>
            <a:ahLst/>
            <a:rect l="textAreaLeft" t="textAreaTop" r="textAreaRight" b="textAreaBottom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 w="0">
            <a:solidFill>
              <a:srgbClr val="ffffff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7" r:id="rId2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CustomShape 1" hidden="1"/>
          <p:cNvSpPr/>
          <p:nvPr/>
        </p:nvSpPr>
        <p:spPr>
          <a:xfrm>
            <a:off x="11883960" y="0"/>
            <a:ext cx="303120" cy="685656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29" name="CustomShape 2" hidden="1"/>
          <p:cNvSpPr/>
          <p:nvPr/>
        </p:nvSpPr>
        <p:spPr>
          <a:xfrm>
            <a:off x="617040" y="0"/>
            <a:ext cx="608040" cy="68565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0" name="CustomShape 3" hidden="1"/>
          <p:cNvSpPr/>
          <p:nvPr/>
        </p:nvSpPr>
        <p:spPr>
          <a:xfrm>
            <a:off x="0" y="0"/>
            <a:ext cx="608040" cy="6856560"/>
          </a:xfrm>
          <a:prstGeom prst="rect">
            <a:avLst/>
          </a:prstGeom>
          <a:solidFill>
            <a:schemeClr val="accent1">
              <a:lumMod val="75000"/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31" name="CustomShape 4" hidden="1"/>
          <p:cNvSpPr/>
          <p:nvPr/>
        </p:nvSpPr>
        <p:spPr>
          <a:xfrm>
            <a:off x="617040" y="736200"/>
            <a:ext cx="608040" cy="608040"/>
          </a:xfrm>
          <a:prstGeom prst="rect">
            <a:avLst/>
          </a:prstGeom>
          <a:solidFill>
            <a:schemeClr val="accent1">
              <a:lumMod val="5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32" name="Line 5"/>
          <p:cNvSpPr/>
          <p:nvPr/>
        </p:nvSpPr>
        <p:spPr>
          <a:xfrm>
            <a:off x="617040" y="736200"/>
            <a:ext cx="6094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3" name="Line 6"/>
          <p:cNvSpPr/>
          <p:nvPr/>
        </p:nvSpPr>
        <p:spPr>
          <a:xfrm>
            <a:off x="617040" y="1345680"/>
            <a:ext cx="6094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4" name="CustomShape 7" hidden="1"/>
          <p:cNvSpPr/>
          <p:nvPr/>
        </p:nvSpPr>
        <p:spPr>
          <a:xfrm>
            <a:off x="756000" y="898200"/>
            <a:ext cx="334440" cy="292680"/>
          </a:xfrm>
          <a:custGeom>
            <a:avLst/>
            <a:gdLst>
              <a:gd name="textAreaLeft" fmla="*/ 0 w 334440"/>
              <a:gd name="textAreaRight" fmla="*/ 334800 w 334440"/>
              <a:gd name="textAreaTop" fmla="*/ 0 h 292680"/>
              <a:gd name="textAreaBottom" fmla="*/ 293040 h 292680"/>
            </a:gdLst>
            <a:ahLst/>
            <a:rect l="textAreaLeft" t="textAreaTop" r="textAreaRight" b="textAreaBottom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5" name="Line 8"/>
          <p:cNvSpPr/>
          <p:nvPr/>
        </p:nvSpPr>
        <p:spPr>
          <a:xfrm>
            <a:off x="617040" y="0"/>
            <a:ext cx="360" cy="685800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6" name="CustomShape 9"/>
          <p:cNvSpPr/>
          <p:nvPr/>
        </p:nvSpPr>
        <p:spPr>
          <a:xfrm>
            <a:off x="11579400" y="5638680"/>
            <a:ext cx="608040" cy="12178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7" name="CustomShape 10"/>
          <p:cNvSpPr/>
          <p:nvPr/>
        </p:nvSpPr>
        <p:spPr>
          <a:xfrm>
            <a:off x="11274840" y="5638680"/>
            <a:ext cx="303120" cy="121788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38" name="CustomShape 11"/>
          <p:cNvSpPr/>
          <p:nvPr/>
        </p:nvSpPr>
        <p:spPr>
          <a:xfrm>
            <a:off x="1218960" y="0"/>
            <a:ext cx="608040" cy="68565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9" name="CustomShape 12"/>
          <p:cNvSpPr/>
          <p:nvPr/>
        </p:nvSpPr>
        <p:spPr>
          <a:xfrm>
            <a:off x="0" y="0"/>
            <a:ext cx="1217520" cy="685656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40" name="CustomShape 13"/>
          <p:cNvSpPr/>
          <p:nvPr/>
        </p:nvSpPr>
        <p:spPr>
          <a:xfrm>
            <a:off x="0" y="5638680"/>
            <a:ext cx="12187440" cy="1217880"/>
          </a:xfrm>
          <a:prstGeom prst="rect">
            <a:avLst/>
          </a:prstGeom>
          <a:solidFill>
            <a:schemeClr val="accent1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41" name="Line 14"/>
          <p:cNvSpPr/>
          <p:nvPr/>
        </p:nvSpPr>
        <p:spPr>
          <a:xfrm>
            <a:off x="11573280" y="5638680"/>
            <a:ext cx="360" cy="121932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2" name="CustomShape 15"/>
          <p:cNvSpPr/>
          <p:nvPr/>
        </p:nvSpPr>
        <p:spPr>
          <a:xfrm>
            <a:off x="0" y="5643000"/>
            <a:ext cx="1214640" cy="1213560"/>
          </a:xfrm>
          <a:prstGeom prst="rect">
            <a:avLst/>
          </a:prstGeom>
          <a:solidFill>
            <a:schemeClr val="accent1">
              <a:lumMod val="5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43" name="Line 16"/>
          <p:cNvSpPr/>
          <p:nvPr/>
        </p:nvSpPr>
        <p:spPr>
          <a:xfrm>
            <a:off x="1218600" y="0"/>
            <a:ext cx="360" cy="685800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4" name="Line 17"/>
          <p:cNvSpPr/>
          <p:nvPr/>
        </p:nvSpPr>
        <p:spPr>
          <a:xfrm>
            <a:off x="0" y="5631120"/>
            <a:ext cx="18280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5" name="CustomShape 18"/>
          <p:cNvSpPr/>
          <p:nvPr/>
        </p:nvSpPr>
        <p:spPr>
          <a:xfrm>
            <a:off x="276480" y="6032520"/>
            <a:ext cx="591840" cy="517680"/>
          </a:xfrm>
          <a:custGeom>
            <a:avLst/>
            <a:gdLst>
              <a:gd name="textAreaLeft" fmla="*/ 0 w 591840"/>
              <a:gd name="textAreaRight" fmla="*/ 592200 w 591840"/>
              <a:gd name="textAreaTop" fmla="*/ 0 h 517680"/>
              <a:gd name="textAreaBottom" fmla="*/ 518040 h 517680"/>
            </a:gdLst>
            <a:ahLst/>
            <a:rect l="textAreaLeft" t="textAreaTop" r="textAreaRight" b="textAreaBottom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 w="0">
            <a:solidFill>
              <a:srgbClr val="ffffff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6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20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7" name="PlaceHolder 2"/>
          <p:cNvSpPr>
            <a:spLocks noGrp="1"/>
          </p:cNvSpPr>
          <p:nvPr>
            <p:ph type="body"/>
          </p:nvPr>
        </p:nvSpPr>
        <p:spPr>
          <a:xfrm>
            <a:off x="609120" y="1604520"/>
            <a:ext cx="53524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666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8" name="PlaceHolder 3"/>
          <p:cNvSpPr>
            <a:spLocks noGrp="1"/>
          </p:cNvSpPr>
          <p:nvPr>
            <p:ph type="body"/>
          </p:nvPr>
        </p:nvSpPr>
        <p:spPr>
          <a:xfrm>
            <a:off x="6230160" y="1604520"/>
            <a:ext cx="535248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9" name="PlaceHolder 4"/>
          <p:cNvSpPr>
            <a:spLocks noGrp="1"/>
          </p:cNvSpPr>
          <p:nvPr>
            <p:ph type="body"/>
          </p:nvPr>
        </p:nvSpPr>
        <p:spPr>
          <a:xfrm>
            <a:off x="609120" y="3682080"/>
            <a:ext cx="53524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666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9" r:id="rId2"/>
  </p:sldLayoutIdLst>
</p:sldMaster>
</file>

<file path=ppt/slideMasters/slideMaster1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CustomShape 1" hidden="1"/>
          <p:cNvSpPr/>
          <p:nvPr/>
        </p:nvSpPr>
        <p:spPr>
          <a:xfrm>
            <a:off x="11883960" y="0"/>
            <a:ext cx="303120" cy="685656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55" name="CustomShape 2" hidden="1"/>
          <p:cNvSpPr/>
          <p:nvPr/>
        </p:nvSpPr>
        <p:spPr>
          <a:xfrm>
            <a:off x="617040" y="0"/>
            <a:ext cx="608040" cy="68565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6" name="CustomShape 3" hidden="1"/>
          <p:cNvSpPr/>
          <p:nvPr/>
        </p:nvSpPr>
        <p:spPr>
          <a:xfrm>
            <a:off x="0" y="0"/>
            <a:ext cx="608040" cy="6856560"/>
          </a:xfrm>
          <a:prstGeom prst="rect">
            <a:avLst/>
          </a:prstGeom>
          <a:solidFill>
            <a:schemeClr val="accent1">
              <a:lumMod val="75000"/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57" name="CustomShape 4" hidden="1"/>
          <p:cNvSpPr/>
          <p:nvPr/>
        </p:nvSpPr>
        <p:spPr>
          <a:xfrm>
            <a:off x="617040" y="736200"/>
            <a:ext cx="608040" cy="608040"/>
          </a:xfrm>
          <a:prstGeom prst="rect">
            <a:avLst/>
          </a:prstGeom>
          <a:solidFill>
            <a:schemeClr val="accent1">
              <a:lumMod val="5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58" name="Line 5"/>
          <p:cNvSpPr/>
          <p:nvPr/>
        </p:nvSpPr>
        <p:spPr>
          <a:xfrm>
            <a:off x="617040" y="736200"/>
            <a:ext cx="6094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9" name="Line 6"/>
          <p:cNvSpPr/>
          <p:nvPr/>
        </p:nvSpPr>
        <p:spPr>
          <a:xfrm>
            <a:off x="617040" y="1345680"/>
            <a:ext cx="6094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0" name="CustomShape 7" hidden="1"/>
          <p:cNvSpPr/>
          <p:nvPr/>
        </p:nvSpPr>
        <p:spPr>
          <a:xfrm>
            <a:off x="756000" y="898200"/>
            <a:ext cx="334440" cy="292680"/>
          </a:xfrm>
          <a:custGeom>
            <a:avLst/>
            <a:gdLst>
              <a:gd name="textAreaLeft" fmla="*/ 0 w 334440"/>
              <a:gd name="textAreaRight" fmla="*/ 334800 w 334440"/>
              <a:gd name="textAreaTop" fmla="*/ 0 h 292680"/>
              <a:gd name="textAreaBottom" fmla="*/ 293040 h 292680"/>
            </a:gdLst>
            <a:ahLst/>
            <a:rect l="textAreaLeft" t="textAreaTop" r="textAreaRight" b="textAreaBottom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1" name="Line 8"/>
          <p:cNvSpPr/>
          <p:nvPr/>
        </p:nvSpPr>
        <p:spPr>
          <a:xfrm>
            <a:off x="617040" y="0"/>
            <a:ext cx="360" cy="685800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2" name="CustomShape 9"/>
          <p:cNvSpPr/>
          <p:nvPr/>
        </p:nvSpPr>
        <p:spPr>
          <a:xfrm>
            <a:off x="11579400" y="5638680"/>
            <a:ext cx="608040" cy="12178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3" name="CustomShape 10"/>
          <p:cNvSpPr/>
          <p:nvPr/>
        </p:nvSpPr>
        <p:spPr>
          <a:xfrm>
            <a:off x="11274840" y="5638680"/>
            <a:ext cx="303120" cy="121788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64" name="CustomShape 11"/>
          <p:cNvSpPr/>
          <p:nvPr/>
        </p:nvSpPr>
        <p:spPr>
          <a:xfrm>
            <a:off x="1218960" y="0"/>
            <a:ext cx="608040" cy="68565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5" name="CustomShape 12"/>
          <p:cNvSpPr/>
          <p:nvPr/>
        </p:nvSpPr>
        <p:spPr>
          <a:xfrm>
            <a:off x="0" y="0"/>
            <a:ext cx="1217520" cy="685656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66" name="CustomShape 13"/>
          <p:cNvSpPr/>
          <p:nvPr/>
        </p:nvSpPr>
        <p:spPr>
          <a:xfrm>
            <a:off x="0" y="5638680"/>
            <a:ext cx="12187440" cy="1217880"/>
          </a:xfrm>
          <a:prstGeom prst="rect">
            <a:avLst/>
          </a:prstGeom>
          <a:solidFill>
            <a:schemeClr val="accent1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67" name="Line 14"/>
          <p:cNvSpPr/>
          <p:nvPr/>
        </p:nvSpPr>
        <p:spPr>
          <a:xfrm>
            <a:off x="11573280" y="5638680"/>
            <a:ext cx="360" cy="121932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8" name="CustomShape 15"/>
          <p:cNvSpPr/>
          <p:nvPr/>
        </p:nvSpPr>
        <p:spPr>
          <a:xfrm>
            <a:off x="0" y="5643000"/>
            <a:ext cx="1214640" cy="1213560"/>
          </a:xfrm>
          <a:prstGeom prst="rect">
            <a:avLst/>
          </a:prstGeom>
          <a:solidFill>
            <a:schemeClr val="accent1">
              <a:lumMod val="5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69" name="Line 16"/>
          <p:cNvSpPr/>
          <p:nvPr/>
        </p:nvSpPr>
        <p:spPr>
          <a:xfrm>
            <a:off x="1218600" y="0"/>
            <a:ext cx="360" cy="685800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0" name="Line 17"/>
          <p:cNvSpPr/>
          <p:nvPr/>
        </p:nvSpPr>
        <p:spPr>
          <a:xfrm>
            <a:off x="0" y="5631120"/>
            <a:ext cx="18280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1" name="CustomShape 18"/>
          <p:cNvSpPr/>
          <p:nvPr/>
        </p:nvSpPr>
        <p:spPr>
          <a:xfrm>
            <a:off x="276480" y="6032520"/>
            <a:ext cx="591840" cy="517680"/>
          </a:xfrm>
          <a:custGeom>
            <a:avLst/>
            <a:gdLst>
              <a:gd name="textAreaLeft" fmla="*/ 0 w 591840"/>
              <a:gd name="textAreaRight" fmla="*/ 592200 w 591840"/>
              <a:gd name="textAreaTop" fmla="*/ 0 h 517680"/>
              <a:gd name="textAreaBottom" fmla="*/ 518040 h 517680"/>
            </a:gdLst>
            <a:ahLst/>
            <a:rect l="textAreaLeft" t="textAreaTop" r="textAreaRight" b="textAreaBottom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 w="0">
            <a:solidFill>
              <a:srgbClr val="ffffff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2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20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3" name="PlaceHolder 2"/>
          <p:cNvSpPr>
            <a:spLocks noGrp="1"/>
          </p:cNvSpPr>
          <p:nvPr>
            <p:ph type="body"/>
          </p:nvPr>
        </p:nvSpPr>
        <p:spPr>
          <a:xfrm>
            <a:off x="609120" y="1604520"/>
            <a:ext cx="535248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4" name="PlaceHolder 3"/>
          <p:cNvSpPr>
            <a:spLocks noGrp="1"/>
          </p:cNvSpPr>
          <p:nvPr>
            <p:ph type="body"/>
          </p:nvPr>
        </p:nvSpPr>
        <p:spPr>
          <a:xfrm>
            <a:off x="6230160" y="1604520"/>
            <a:ext cx="53524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666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5" name="PlaceHolder 4"/>
          <p:cNvSpPr>
            <a:spLocks noGrp="1"/>
          </p:cNvSpPr>
          <p:nvPr>
            <p:ph type="body"/>
          </p:nvPr>
        </p:nvSpPr>
        <p:spPr>
          <a:xfrm>
            <a:off x="6230160" y="3682080"/>
            <a:ext cx="53524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666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1" r:id="rId2"/>
  </p:sldLayoutIdLst>
</p:sldMaster>
</file>

<file path=ppt/slideMasters/slideMaster1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CustomShape 1"/>
          <p:cNvSpPr/>
          <p:nvPr/>
        </p:nvSpPr>
        <p:spPr>
          <a:xfrm>
            <a:off x="11883960" y="0"/>
            <a:ext cx="303120" cy="685656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81" name="CustomShape 2"/>
          <p:cNvSpPr/>
          <p:nvPr/>
        </p:nvSpPr>
        <p:spPr>
          <a:xfrm>
            <a:off x="617040" y="0"/>
            <a:ext cx="608040" cy="68565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2" name="CustomShape 3"/>
          <p:cNvSpPr/>
          <p:nvPr/>
        </p:nvSpPr>
        <p:spPr>
          <a:xfrm>
            <a:off x="0" y="0"/>
            <a:ext cx="608040" cy="6856560"/>
          </a:xfrm>
          <a:prstGeom prst="rect">
            <a:avLst/>
          </a:prstGeom>
          <a:solidFill>
            <a:schemeClr val="accent1">
              <a:lumMod val="75000"/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83" name="CustomShape 4"/>
          <p:cNvSpPr/>
          <p:nvPr/>
        </p:nvSpPr>
        <p:spPr>
          <a:xfrm>
            <a:off x="617040" y="736200"/>
            <a:ext cx="608040" cy="608040"/>
          </a:xfrm>
          <a:prstGeom prst="rect">
            <a:avLst/>
          </a:prstGeom>
          <a:solidFill>
            <a:schemeClr val="accent1">
              <a:lumMod val="5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84" name="Line 5"/>
          <p:cNvSpPr/>
          <p:nvPr/>
        </p:nvSpPr>
        <p:spPr>
          <a:xfrm>
            <a:off x="617040" y="736200"/>
            <a:ext cx="6094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5" name="Line 6"/>
          <p:cNvSpPr/>
          <p:nvPr/>
        </p:nvSpPr>
        <p:spPr>
          <a:xfrm>
            <a:off x="617040" y="1345680"/>
            <a:ext cx="6094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6" name="CustomShape 7"/>
          <p:cNvSpPr/>
          <p:nvPr/>
        </p:nvSpPr>
        <p:spPr>
          <a:xfrm>
            <a:off x="756000" y="898200"/>
            <a:ext cx="334440" cy="292680"/>
          </a:xfrm>
          <a:custGeom>
            <a:avLst/>
            <a:gdLst>
              <a:gd name="textAreaLeft" fmla="*/ 0 w 334440"/>
              <a:gd name="textAreaRight" fmla="*/ 334800 w 334440"/>
              <a:gd name="textAreaTop" fmla="*/ 0 h 292680"/>
              <a:gd name="textAreaBottom" fmla="*/ 293040 h 292680"/>
            </a:gdLst>
            <a:ahLst/>
            <a:rect l="textAreaLeft" t="textAreaTop" r="textAreaRight" b="textAreaBottom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7" name="Line 8"/>
          <p:cNvSpPr/>
          <p:nvPr/>
        </p:nvSpPr>
        <p:spPr>
          <a:xfrm>
            <a:off x="617040" y="0"/>
            <a:ext cx="360" cy="685800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8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20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9" name="PlaceHolder 2"/>
          <p:cNvSpPr>
            <a:spLocks noGrp="1"/>
          </p:cNvSpPr>
          <p:nvPr>
            <p:ph type="body"/>
          </p:nvPr>
        </p:nvSpPr>
        <p:spPr>
          <a:xfrm>
            <a:off x="609120" y="1604520"/>
            <a:ext cx="53524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666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0" name="PlaceHolder 3"/>
          <p:cNvSpPr>
            <a:spLocks noGrp="1"/>
          </p:cNvSpPr>
          <p:nvPr>
            <p:ph type="body"/>
          </p:nvPr>
        </p:nvSpPr>
        <p:spPr>
          <a:xfrm>
            <a:off x="6230160" y="1604520"/>
            <a:ext cx="53524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666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1" name="PlaceHolder 4"/>
          <p:cNvSpPr>
            <a:spLocks noGrp="1"/>
          </p:cNvSpPr>
          <p:nvPr>
            <p:ph type="body"/>
          </p:nvPr>
        </p:nvSpPr>
        <p:spPr>
          <a:xfrm>
            <a:off x="609120" y="3682080"/>
            <a:ext cx="1096920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666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3" r:id="rId2"/>
  </p:sldLayoutIdLst>
</p:sldMaster>
</file>

<file path=ppt/slideMasters/slideMaster1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CustomShape 1"/>
          <p:cNvSpPr/>
          <p:nvPr/>
        </p:nvSpPr>
        <p:spPr>
          <a:xfrm>
            <a:off x="11883960" y="0"/>
            <a:ext cx="303120" cy="685656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97" name="CustomShape 2"/>
          <p:cNvSpPr/>
          <p:nvPr/>
        </p:nvSpPr>
        <p:spPr>
          <a:xfrm>
            <a:off x="617040" y="0"/>
            <a:ext cx="608040" cy="68565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8" name="CustomShape 3"/>
          <p:cNvSpPr/>
          <p:nvPr/>
        </p:nvSpPr>
        <p:spPr>
          <a:xfrm>
            <a:off x="0" y="0"/>
            <a:ext cx="608040" cy="6856560"/>
          </a:xfrm>
          <a:prstGeom prst="rect">
            <a:avLst/>
          </a:prstGeom>
          <a:solidFill>
            <a:schemeClr val="accent1">
              <a:lumMod val="75000"/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99" name="CustomShape 4"/>
          <p:cNvSpPr/>
          <p:nvPr/>
        </p:nvSpPr>
        <p:spPr>
          <a:xfrm>
            <a:off x="617040" y="736200"/>
            <a:ext cx="608040" cy="608040"/>
          </a:xfrm>
          <a:prstGeom prst="rect">
            <a:avLst/>
          </a:prstGeom>
          <a:solidFill>
            <a:schemeClr val="accent1">
              <a:lumMod val="5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00" name="Line 5"/>
          <p:cNvSpPr/>
          <p:nvPr/>
        </p:nvSpPr>
        <p:spPr>
          <a:xfrm>
            <a:off x="617040" y="736200"/>
            <a:ext cx="6094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1" name="Line 6"/>
          <p:cNvSpPr/>
          <p:nvPr/>
        </p:nvSpPr>
        <p:spPr>
          <a:xfrm>
            <a:off x="617040" y="1345680"/>
            <a:ext cx="6094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2" name="CustomShape 7"/>
          <p:cNvSpPr/>
          <p:nvPr/>
        </p:nvSpPr>
        <p:spPr>
          <a:xfrm>
            <a:off x="756000" y="898200"/>
            <a:ext cx="334440" cy="292680"/>
          </a:xfrm>
          <a:custGeom>
            <a:avLst/>
            <a:gdLst>
              <a:gd name="textAreaLeft" fmla="*/ 0 w 334440"/>
              <a:gd name="textAreaRight" fmla="*/ 334800 w 334440"/>
              <a:gd name="textAreaTop" fmla="*/ 0 h 292680"/>
              <a:gd name="textAreaBottom" fmla="*/ 293040 h 292680"/>
            </a:gdLst>
            <a:ahLst/>
            <a:rect l="textAreaLeft" t="textAreaTop" r="textAreaRight" b="textAreaBottom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3" name="Line 8"/>
          <p:cNvSpPr/>
          <p:nvPr/>
        </p:nvSpPr>
        <p:spPr>
          <a:xfrm>
            <a:off x="617040" y="0"/>
            <a:ext cx="360" cy="685800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4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20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5" name="PlaceHolder 2"/>
          <p:cNvSpPr>
            <a:spLocks noGrp="1"/>
          </p:cNvSpPr>
          <p:nvPr>
            <p:ph type="body"/>
          </p:nvPr>
        </p:nvSpPr>
        <p:spPr>
          <a:xfrm>
            <a:off x="609120" y="1604520"/>
            <a:ext cx="1096920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666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6" name="PlaceHolder 3"/>
          <p:cNvSpPr>
            <a:spLocks noGrp="1"/>
          </p:cNvSpPr>
          <p:nvPr>
            <p:ph type="body"/>
          </p:nvPr>
        </p:nvSpPr>
        <p:spPr>
          <a:xfrm>
            <a:off x="609120" y="3682080"/>
            <a:ext cx="1096920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666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</p:sldLayoutIdLst>
</p:sldMaster>
</file>

<file path=ppt/slideMasters/slideMaster1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CustomShape 1"/>
          <p:cNvSpPr/>
          <p:nvPr/>
        </p:nvSpPr>
        <p:spPr>
          <a:xfrm>
            <a:off x="11883960" y="0"/>
            <a:ext cx="303120" cy="685656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11" name="CustomShape 2"/>
          <p:cNvSpPr/>
          <p:nvPr/>
        </p:nvSpPr>
        <p:spPr>
          <a:xfrm>
            <a:off x="617040" y="0"/>
            <a:ext cx="608040" cy="68565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2" name="CustomShape 3"/>
          <p:cNvSpPr/>
          <p:nvPr/>
        </p:nvSpPr>
        <p:spPr>
          <a:xfrm>
            <a:off x="0" y="0"/>
            <a:ext cx="608040" cy="6856560"/>
          </a:xfrm>
          <a:prstGeom prst="rect">
            <a:avLst/>
          </a:prstGeom>
          <a:solidFill>
            <a:schemeClr val="accent1">
              <a:lumMod val="75000"/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13" name="CustomShape 4"/>
          <p:cNvSpPr/>
          <p:nvPr/>
        </p:nvSpPr>
        <p:spPr>
          <a:xfrm>
            <a:off x="617040" y="736200"/>
            <a:ext cx="608040" cy="608040"/>
          </a:xfrm>
          <a:prstGeom prst="rect">
            <a:avLst/>
          </a:prstGeom>
          <a:solidFill>
            <a:schemeClr val="accent1">
              <a:lumMod val="5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14" name="Line 5"/>
          <p:cNvSpPr/>
          <p:nvPr/>
        </p:nvSpPr>
        <p:spPr>
          <a:xfrm>
            <a:off x="617040" y="736200"/>
            <a:ext cx="6094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5" name="Line 6"/>
          <p:cNvSpPr/>
          <p:nvPr/>
        </p:nvSpPr>
        <p:spPr>
          <a:xfrm>
            <a:off x="617040" y="1345680"/>
            <a:ext cx="6094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6" name="CustomShape 7"/>
          <p:cNvSpPr/>
          <p:nvPr/>
        </p:nvSpPr>
        <p:spPr>
          <a:xfrm>
            <a:off x="756000" y="898200"/>
            <a:ext cx="334440" cy="292680"/>
          </a:xfrm>
          <a:custGeom>
            <a:avLst/>
            <a:gdLst>
              <a:gd name="textAreaLeft" fmla="*/ 0 w 334440"/>
              <a:gd name="textAreaRight" fmla="*/ 334800 w 334440"/>
              <a:gd name="textAreaTop" fmla="*/ 0 h 292680"/>
              <a:gd name="textAreaBottom" fmla="*/ 293040 h 292680"/>
            </a:gdLst>
            <a:ahLst/>
            <a:rect l="textAreaLeft" t="textAreaTop" r="textAreaRight" b="textAreaBottom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7" name="Line 8"/>
          <p:cNvSpPr/>
          <p:nvPr/>
        </p:nvSpPr>
        <p:spPr>
          <a:xfrm>
            <a:off x="617040" y="0"/>
            <a:ext cx="360" cy="685800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8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20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9" name="PlaceHolder 2"/>
          <p:cNvSpPr>
            <a:spLocks noGrp="1"/>
          </p:cNvSpPr>
          <p:nvPr>
            <p:ph type="body"/>
          </p:nvPr>
        </p:nvSpPr>
        <p:spPr>
          <a:xfrm>
            <a:off x="609120" y="1604520"/>
            <a:ext cx="53524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666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0" name="PlaceHolder 3"/>
          <p:cNvSpPr>
            <a:spLocks noGrp="1"/>
          </p:cNvSpPr>
          <p:nvPr>
            <p:ph type="body"/>
          </p:nvPr>
        </p:nvSpPr>
        <p:spPr>
          <a:xfrm>
            <a:off x="6230160" y="1604520"/>
            <a:ext cx="53524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666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1" name="PlaceHolder 4"/>
          <p:cNvSpPr>
            <a:spLocks noGrp="1"/>
          </p:cNvSpPr>
          <p:nvPr>
            <p:ph type="body"/>
          </p:nvPr>
        </p:nvSpPr>
        <p:spPr>
          <a:xfrm>
            <a:off x="609120" y="3682080"/>
            <a:ext cx="53524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666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2" name="PlaceHolder 5"/>
          <p:cNvSpPr>
            <a:spLocks noGrp="1"/>
          </p:cNvSpPr>
          <p:nvPr>
            <p:ph type="body"/>
          </p:nvPr>
        </p:nvSpPr>
        <p:spPr>
          <a:xfrm>
            <a:off x="6230160" y="3682080"/>
            <a:ext cx="53524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666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7" r:id="rId2"/>
  </p:sldLayoutIdLst>
</p:sldMaster>
</file>

<file path=ppt/slideMasters/slideMaster1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CustomShape 1"/>
          <p:cNvSpPr/>
          <p:nvPr/>
        </p:nvSpPr>
        <p:spPr>
          <a:xfrm>
            <a:off x="11883960" y="0"/>
            <a:ext cx="303120" cy="685656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29" name="CustomShape 2"/>
          <p:cNvSpPr/>
          <p:nvPr/>
        </p:nvSpPr>
        <p:spPr>
          <a:xfrm>
            <a:off x="617040" y="0"/>
            <a:ext cx="608040" cy="68565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0" name="CustomShape 3"/>
          <p:cNvSpPr/>
          <p:nvPr/>
        </p:nvSpPr>
        <p:spPr>
          <a:xfrm>
            <a:off x="0" y="0"/>
            <a:ext cx="608040" cy="6856560"/>
          </a:xfrm>
          <a:prstGeom prst="rect">
            <a:avLst/>
          </a:prstGeom>
          <a:solidFill>
            <a:schemeClr val="accent1">
              <a:lumMod val="75000"/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31" name="CustomShape 4"/>
          <p:cNvSpPr/>
          <p:nvPr/>
        </p:nvSpPr>
        <p:spPr>
          <a:xfrm>
            <a:off x="617040" y="736200"/>
            <a:ext cx="608040" cy="608040"/>
          </a:xfrm>
          <a:prstGeom prst="rect">
            <a:avLst/>
          </a:prstGeom>
          <a:solidFill>
            <a:schemeClr val="accent1">
              <a:lumMod val="5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32" name="Line 5"/>
          <p:cNvSpPr/>
          <p:nvPr/>
        </p:nvSpPr>
        <p:spPr>
          <a:xfrm>
            <a:off x="617040" y="736200"/>
            <a:ext cx="6094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3" name="Line 6"/>
          <p:cNvSpPr/>
          <p:nvPr/>
        </p:nvSpPr>
        <p:spPr>
          <a:xfrm>
            <a:off x="617040" y="1345680"/>
            <a:ext cx="6094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4" name="CustomShape 7"/>
          <p:cNvSpPr/>
          <p:nvPr/>
        </p:nvSpPr>
        <p:spPr>
          <a:xfrm>
            <a:off x="756000" y="898200"/>
            <a:ext cx="334440" cy="292680"/>
          </a:xfrm>
          <a:custGeom>
            <a:avLst/>
            <a:gdLst>
              <a:gd name="textAreaLeft" fmla="*/ 0 w 334440"/>
              <a:gd name="textAreaRight" fmla="*/ 334800 w 334440"/>
              <a:gd name="textAreaTop" fmla="*/ 0 h 292680"/>
              <a:gd name="textAreaBottom" fmla="*/ 293040 h 292680"/>
            </a:gdLst>
            <a:ahLst/>
            <a:rect l="textAreaLeft" t="textAreaTop" r="textAreaRight" b="textAreaBottom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5" name="Line 8"/>
          <p:cNvSpPr/>
          <p:nvPr/>
        </p:nvSpPr>
        <p:spPr>
          <a:xfrm>
            <a:off x="617040" y="0"/>
            <a:ext cx="360" cy="685800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6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20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7" name="PlaceHolder 2"/>
          <p:cNvSpPr>
            <a:spLocks noGrp="1"/>
          </p:cNvSpPr>
          <p:nvPr>
            <p:ph type="body"/>
          </p:nvPr>
        </p:nvSpPr>
        <p:spPr>
          <a:xfrm>
            <a:off x="609120" y="1604520"/>
            <a:ext cx="353160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222" lnSpcReduction="2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8" name="PlaceHolder 3"/>
          <p:cNvSpPr>
            <a:spLocks noGrp="1"/>
          </p:cNvSpPr>
          <p:nvPr>
            <p:ph type="body"/>
          </p:nvPr>
        </p:nvSpPr>
        <p:spPr>
          <a:xfrm>
            <a:off x="4318200" y="1604520"/>
            <a:ext cx="353160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222" lnSpcReduction="2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9" name="PlaceHolder 4"/>
          <p:cNvSpPr>
            <a:spLocks noGrp="1"/>
          </p:cNvSpPr>
          <p:nvPr>
            <p:ph type="body"/>
          </p:nvPr>
        </p:nvSpPr>
        <p:spPr>
          <a:xfrm>
            <a:off x="8026920" y="1604520"/>
            <a:ext cx="353160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222" lnSpcReduction="2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0" name="PlaceHolder 5"/>
          <p:cNvSpPr>
            <a:spLocks noGrp="1"/>
          </p:cNvSpPr>
          <p:nvPr>
            <p:ph type="body"/>
          </p:nvPr>
        </p:nvSpPr>
        <p:spPr>
          <a:xfrm>
            <a:off x="609120" y="3682080"/>
            <a:ext cx="353160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222" lnSpcReduction="2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1" name="PlaceHolder 6"/>
          <p:cNvSpPr>
            <a:spLocks noGrp="1"/>
          </p:cNvSpPr>
          <p:nvPr>
            <p:ph type="body"/>
          </p:nvPr>
        </p:nvSpPr>
        <p:spPr>
          <a:xfrm>
            <a:off x="4318200" y="3682080"/>
            <a:ext cx="353160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222" lnSpcReduction="2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2" name="PlaceHolder 7"/>
          <p:cNvSpPr>
            <a:spLocks noGrp="1"/>
          </p:cNvSpPr>
          <p:nvPr>
            <p:ph type="body"/>
          </p:nvPr>
        </p:nvSpPr>
        <p:spPr>
          <a:xfrm>
            <a:off x="8026920" y="3682080"/>
            <a:ext cx="353160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222" lnSpcReduction="2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9" r:id="rId2"/>
  </p:sldLayoutIdLst>
</p:sldMaster>
</file>

<file path=ppt/slideMasters/slideMaster1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CustomShape 1"/>
          <p:cNvSpPr/>
          <p:nvPr/>
        </p:nvSpPr>
        <p:spPr>
          <a:xfrm>
            <a:off x="11883960" y="0"/>
            <a:ext cx="303120" cy="685656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44" name="CustomShape 2"/>
          <p:cNvSpPr/>
          <p:nvPr/>
        </p:nvSpPr>
        <p:spPr>
          <a:xfrm>
            <a:off x="617040" y="0"/>
            <a:ext cx="608040" cy="68565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5" name="CustomShape 3"/>
          <p:cNvSpPr/>
          <p:nvPr/>
        </p:nvSpPr>
        <p:spPr>
          <a:xfrm>
            <a:off x="0" y="0"/>
            <a:ext cx="608040" cy="6856560"/>
          </a:xfrm>
          <a:prstGeom prst="rect">
            <a:avLst/>
          </a:prstGeom>
          <a:solidFill>
            <a:schemeClr val="accent1">
              <a:lumMod val="75000"/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46" name="CustomShape 4"/>
          <p:cNvSpPr/>
          <p:nvPr/>
        </p:nvSpPr>
        <p:spPr>
          <a:xfrm>
            <a:off x="617040" y="736200"/>
            <a:ext cx="608040" cy="608040"/>
          </a:xfrm>
          <a:prstGeom prst="rect">
            <a:avLst/>
          </a:prstGeom>
          <a:solidFill>
            <a:schemeClr val="accent1">
              <a:lumMod val="5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47" name="Line 5"/>
          <p:cNvSpPr/>
          <p:nvPr/>
        </p:nvSpPr>
        <p:spPr>
          <a:xfrm>
            <a:off x="617040" y="736200"/>
            <a:ext cx="6094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8" name="Line 6"/>
          <p:cNvSpPr/>
          <p:nvPr/>
        </p:nvSpPr>
        <p:spPr>
          <a:xfrm>
            <a:off x="617040" y="1345680"/>
            <a:ext cx="6094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9" name="CustomShape 7"/>
          <p:cNvSpPr/>
          <p:nvPr/>
        </p:nvSpPr>
        <p:spPr>
          <a:xfrm>
            <a:off x="756000" y="898200"/>
            <a:ext cx="334440" cy="292680"/>
          </a:xfrm>
          <a:custGeom>
            <a:avLst/>
            <a:gdLst>
              <a:gd name="textAreaLeft" fmla="*/ 0 w 334440"/>
              <a:gd name="textAreaRight" fmla="*/ 334800 w 334440"/>
              <a:gd name="textAreaTop" fmla="*/ 0 h 292680"/>
              <a:gd name="textAreaBottom" fmla="*/ 293040 h 292680"/>
            </a:gdLst>
            <a:ahLst/>
            <a:rect l="textAreaLeft" t="textAreaTop" r="textAreaRight" b="textAreaBottom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0" name="Line 8"/>
          <p:cNvSpPr/>
          <p:nvPr/>
        </p:nvSpPr>
        <p:spPr>
          <a:xfrm>
            <a:off x="617040" y="0"/>
            <a:ext cx="360" cy="685800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1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5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2" name="PlaceHolder 2"/>
          <p:cNvSpPr>
            <a:spLocks noGrp="1"/>
          </p:cNvSpPr>
          <p:nvPr>
            <p:ph type="body"/>
          </p:nvPr>
        </p:nvSpPr>
        <p:spPr>
          <a:xfrm>
            <a:off x="609120" y="1604520"/>
            <a:ext cx="1096956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1" r:id="rId2"/>
  </p:sldLayoutIdLst>
</p:sldMaster>
</file>

<file path=ppt/slideMasters/slideMaster1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CustomShape 1"/>
          <p:cNvSpPr/>
          <p:nvPr/>
        </p:nvSpPr>
        <p:spPr>
          <a:xfrm>
            <a:off x="11883960" y="0"/>
            <a:ext cx="303120" cy="685656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54" name="CustomShape 2"/>
          <p:cNvSpPr/>
          <p:nvPr/>
        </p:nvSpPr>
        <p:spPr>
          <a:xfrm>
            <a:off x="617040" y="0"/>
            <a:ext cx="608040" cy="68565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5" name="CustomShape 3"/>
          <p:cNvSpPr/>
          <p:nvPr/>
        </p:nvSpPr>
        <p:spPr>
          <a:xfrm>
            <a:off x="0" y="0"/>
            <a:ext cx="608040" cy="6856560"/>
          </a:xfrm>
          <a:prstGeom prst="rect">
            <a:avLst/>
          </a:prstGeom>
          <a:solidFill>
            <a:schemeClr val="accent1">
              <a:lumMod val="75000"/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56" name="CustomShape 4"/>
          <p:cNvSpPr/>
          <p:nvPr/>
        </p:nvSpPr>
        <p:spPr>
          <a:xfrm>
            <a:off x="617040" y="736200"/>
            <a:ext cx="608040" cy="608040"/>
          </a:xfrm>
          <a:prstGeom prst="rect">
            <a:avLst/>
          </a:prstGeom>
          <a:solidFill>
            <a:schemeClr val="accent1">
              <a:lumMod val="5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57" name="Line 5"/>
          <p:cNvSpPr/>
          <p:nvPr/>
        </p:nvSpPr>
        <p:spPr>
          <a:xfrm>
            <a:off x="617040" y="736200"/>
            <a:ext cx="6094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8" name="Line 6"/>
          <p:cNvSpPr/>
          <p:nvPr/>
        </p:nvSpPr>
        <p:spPr>
          <a:xfrm>
            <a:off x="617040" y="1345680"/>
            <a:ext cx="6094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9" name="CustomShape 7"/>
          <p:cNvSpPr/>
          <p:nvPr/>
        </p:nvSpPr>
        <p:spPr>
          <a:xfrm>
            <a:off x="756000" y="898200"/>
            <a:ext cx="334440" cy="292680"/>
          </a:xfrm>
          <a:custGeom>
            <a:avLst/>
            <a:gdLst>
              <a:gd name="textAreaLeft" fmla="*/ 0 w 334440"/>
              <a:gd name="textAreaRight" fmla="*/ 334800 w 334440"/>
              <a:gd name="textAreaTop" fmla="*/ 0 h 292680"/>
              <a:gd name="textAreaBottom" fmla="*/ 293040 h 292680"/>
            </a:gdLst>
            <a:ahLst/>
            <a:rect l="textAreaLeft" t="textAreaTop" r="textAreaRight" b="textAreaBottom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0" name="Line 8"/>
          <p:cNvSpPr/>
          <p:nvPr/>
        </p:nvSpPr>
        <p:spPr>
          <a:xfrm>
            <a:off x="617040" y="0"/>
            <a:ext cx="360" cy="685800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1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20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3" r:id="rId2"/>
  </p:sldLayoutIdLst>
</p:sldMaster>
</file>

<file path=ppt/slideMasters/slideMaster1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CustomShape 1"/>
          <p:cNvSpPr/>
          <p:nvPr/>
        </p:nvSpPr>
        <p:spPr>
          <a:xfrm>
            <a:off x="11883960" y="0"/>
            <a:ext cx="303120" cy="685656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65" name="CustomShape 2"/>
          <p:cNvSpPr/>
          <p:nvPr/>
        </p:nvSpPr>
        <p:spPr>
          <a:xfrm>
            <a:off x="617040" y="0"/>
            <a:ext cx="608040" cy="68565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6" name="CustomShape 3"/>
          <p:cNvSpPr/>
          <p:nvPr/>
        </p:nvSpPr>
        <p:spPr>
          <a:xfrm>
            <a:off x="0" y="0"/>
            <a:ext cx="608040" cy="6856560"/>
          </a:xfrm>
          <a:prstGeom prst="rect">
            <a:avLst/>
          </a:prstGeom>
          <a:solidFill>
            <a:schemeClr val="accent1">
              <a:lumMod val="75000"/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67" name="CustomShape 4"/>
          <p:cNvSpPr/>
          <p:nvPr/>
        </p:nvSpPr>
        <p:spPr>
          <a:xfrm>
            <a:off x="617040" y="736200"/>
            <a:ext cx="608040" cy="608040"/>
          </a:xfrm>
          <a:prstGeom prst="rect">
            <a:avLst/>
          </a:prstGeom>
          <a:solidFill>
            <a:schemeClr val="accent1">
              <a:lumMod val="5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68" name="Line 5"/>
          <p:cNvSpPr/>
          <p:nvPr/>
        </p:nvSpPr>
        <p:spPr>
          <a:xfrm>
            <a:off x="617040" y="736200"/>
            <a:ext cx="6094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9" name="Line 6"/>
          <p:cNvSpPr/>
          <p:nvPr/>
        </p:nvSpPr>
        <p:spPr>
          <a:xfrm>
            <a:off x="617040" y="1345680"/>
            <a:ext cx="6094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0" name="CustomShape 7"/>
          <p:cNvSpPr/>
          <p:nvPr/>
        </p:nvSpPr>
        <p:spPr>
          <a:xfrm>
            <a:off x="756000" y="898200"/>
            <a:ext cx="334440" cy="292680"/>
          </a:xfrm>
          <a:custGeom>
            <a:avLst/>
            <a:gdLst>
              <a:gd name="textAreaLeft" fmla="*/ 0 w 334440"/>
              <a:gd name="textAreaRight" fmla="*/ 334800 w 334440"/>
              <a:gd name="textAreaTop" fmla="*/ 0 h 292680"/>
              <a:gd name="textAreaBottom" fmla="*/ 293040 h 292680"/>
            </a:gdLst>
            <a:ahLst/>
            <a:rect l="textAreaLeft" t="textAreaTop" r="textAreaRight" b="textAreaBottom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1" name="Line 8"/>
          <p:cNvSpPr/>
          <p:nvPr/>
        </p:nvSpPr>
        <p:spPr>
          <a:xfrm>
            <a:off x="617040" y="0"/>
            <a:ext cx="360" cy="685800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2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20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3" name="PlaceHolder 2"/>
          <p:cNvSpPr>
            <a:spLocks noGrp="1"/>
          </p:cNvSpPr>
          <p:nvPr>
            <p:ph type="body"/>
          </p:nvPr>
        </p:nvSpPr>
        <p:spPr>
          <a:xfrm>
            <a:off x="609120" y="1604520"/>
            <a:ext cx="1096920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5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CustomShape 1" hidden="1"/>
          <p:cNvSpPr/>
          <p:nvPr/>
        </p:nvSpPr>
        <p:spPr>
          <a:xfrm>
            <a:off x="11883960" y="0"/>
            <a:ext cx="303120" cy="685656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7" name="CustomShape 2" hidden="1"/>
          <p:cNvSpPr/>
          <p:nvPr/>
        </p:nvSpPr>
        <p:spPr>
          <a:xfrm>
            <a:off x="617040" y="0"/>
            <a:ext cx="608040" cy="68565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CustomShape 3" hidden="1"/>
          <p:cNvSpPr/>
          <p:nvPr/>
        </p:nvSpPr>
        <p:spPr>
          <a:xfrm>
            <a:off x="0" y="0"/>
            <a:ext cx="608040" cy="6856560"/>
          </a:xfrm>
          <a:prstGeom prst="rect">
            <a:avLst/>
          </a:prstGeom>
          <a:solidFill>
            <a:schemeClr val="accent1">
              <a:lumMod val="75000"/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9" name="CustomShape 4" hidden="1"/>
          <p:cNvSpPr/>
          <p:nvPr/>
        </p:nvSpPr>
        <p:spPr>
          <a:xfrm>
            <a:off x="617040" y="736200"/>
            <a:ext cx="608040" cy="608040"/>
          </a:xfrm>
          <a:prstGeom prst="rect">
            <a:avLst/>
          </a:prstGeom>
          <a:solidFill>
            <a:schemeClr val="accent1">
              <a:lumMod val="5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0" name="Line 5"/>
          <p:cNvSpPr/>
          <p:nvPr/>
        </p:nvSpPr>
        <p:spPr>
          <a:xfrm>
            <a:off x="617040" y="736200"/>
            <a:ext cx="6094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Line 6"/>
          <p:cNvSpPr/>
          <p:nvPr/>
        </p:nvSpPr>
        <p:spPr>
          <a:xfrm>
            <a:off x="617040" y="1345680"/>
            <a:ext cx="6094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CustomShape 7" hidden="1"/>
          <p:cNvSpPr/>
          <p:nvPr/>
        </p:nvSpPr>
        <p:spPr>
          <a:xfrm>
            <a:off x="756000" y="898200"/>
            <a:ext cx="334440" cy="292680"/>
          </a:xfrm>
          <a:custGeom>
            <a:avLst/>
            <a:gdLst>
              <a:gd name="textAreaLeft" fmla="*/ 0 w 334440"/>
              <a:gd name="textAreaRight" fmla="*/ 334800 w 334440"/>
              <a:gd name="textAreaTop" fmla="*/ 0 h 292680"/>
              <a:gd name="textAreaBottom" fmla="*/ 293040 h 292680"/>
            </a:gdLst>
            <a:ahLst/>
            <a:rect l="textAreaLeft" t="textAreaTop" r="textAreaRight" b="textAreaBottom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Line 8"/>
          <p:cNvSpPr/>
          <p:nvPr/>
        </p:nvSpPr>
        <p:spPr>
          <a:xfrm>
            <a:off x="617040" y="0"/>
            <a:ext cx="360" cy="685800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CustomShape 9"/>
          <p:cNvSpPr/>
          <p:nvPr/>
        </p:nvSpPr>
        <p:spPr>
          <a:xfrm>
            <a:off x="11579400" y="5638680"/>
            <a:ext cx="608040" cy="12178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CustomShape 10"/>
          <p:cNvSpPr/>
          <p:nvPr/>
        </p:nvSpPr>
        <p:spPr>
          <a:xfrm>
            <a:off x="11274840" y="5638680"/>
            <a:ext cx="303120" cy="121788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6" name="CustomShape 11"/>
          <p:cNvSpPr/>
          <p:nvPr/>
        </p:nvSpPr>
        <p:spPr>
          <a:xfrm>
            <a:off x="1218960" y="0"/>
            <a:ext cx="608040" cy="68565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CustomShape 12"/>
          <p:cNvSpPr/>
          <p:nvPr/>
        </p:nvSpPr>
        <p:spPr>
          <a:xfrm>
            <a:off x="0" y="0"/>
            <a:ext cx="1217520" cy="685656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8" name="CustomShape 13"/>
          <p:cNvSpPr/>
          <p:nvPr/>
        </p:nvSpPr>
        <p:spPr>
          <a:xfrm>
            <a:off x="0" y="5638680"/>
            <a:ext cx="12187440" cy="1217880"/>
          </a:xfrm>
          <a:prstGeom prst="rect">
            <a:avLst/>
          </a:prstGeom>
          <a:solidFill>
            <a:schemeClr val="accent1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9" name="Line 14"/>
          <p:cNvSpPr/>
          <p:nvPr/>
        </p:nvSpPr>
        <p:spPr>
          <a:xfrm>
            <a:off x="11573280" y="5638680"/>
            <a:ext cx="360" cy="121932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CustomShape 15"/>
          <p:cNvSpPr/>
          <p:nvPr/>
        </p:nvSpPr>
        <p:spPr>
          <a:xfrm>
            <a:off x="0" y="5643000"/>
            <a:ext cx="1214640" cy="1213560"/>
          </a:xfrm>
          <a:prstGeom prst="rect">
            <a:avLst/>
          </a:prstGeom>
          <a:solidFill>
            <a:schemeClr val="accent1">
              <a:lumMod val="5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1" name="Line 16"/>
          <p:cNvSpPr/>
          <p:nvPr/>
        </p:nvSpPr>
        <p:spPr>
          <a:xfrm>
            <a:off x="1218600" y="0"/>
            <a:ext cx="360" cy="685800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Line 17"/>
          <p:cNvSpPr/>
          <p:nvPr/>
        </p:nvSpPr>
        <p:spPr>
          <a:xfrm>
            <a:off x="0" y="5631120"/>
            <a:ext cx="18280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CustomShape 18"/>
          <p:cNvSpPr/>
          <p:nvPr/>
        </p:nvSpPr>
        <p:spPr>
          <a:xfrm>
            <a:off x="276480" y="6032520"/>
            <a:ext cx="591840" cy="517680"/>
          </a:xfrm>
          <a:custGeom>
            <a:avLst/>
            <a:gdLst>
              <a:gd name="textAreaLeft" fmla="*/ 0 w 591840"/>
              <a:gd name="textAreaRight" fmla="*/ 592200 w 591840"/>
              <a:gd name="textAreaTop" fmla="*/ 0 h 517680"/>
              <a:gd name="textAreaBottom" fmla="*/ 518040 h 517680"/>
            </a:gdLst>
            <a:ahLst/>
            <a:rect l="textAreaLeft" t="textAreaTop" r="textAreaRight" b="textAreaBottom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 w="0">
            <a:solidFill>
              <a:srgbClr val="ffffff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20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609120" y="1604520"/>
            <a:ext cx="1096920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666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609120" y="3682080"/>
            <a:ext cx="1096920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666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1" r:id="rId2"/>
  </p:sldLayoutIdLst>
</p:sldMaster>
</file>

<file path=ppt/slideMasters/slideMaster2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CustomShape 1"/>
          <p:cNvSpPr/>
          <p:nvPr/>
        </p:nvSpPr>
        <p:spPr>
          <a:xfrm>
            <a:off x="11883960" y="0"/>
            <a:ext cx="303120" cy="685656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77" name="CustomShape 2"/>
          <p:cNvSpPr/>
          <p:nvPr/>
        </p:nvSpPr>
        <p:spPr>
          <a:xfrm>
            <a:off x="617040" y="0"/>
            <a:ext cx="608040" cy="68565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8" name="CustomShape 3"/>
          <p:cNvSpPr/>
          <p:nvPr/>
        </p:nvSpPr>
        <p:spPr>
          <a:xfrm>
            <a:off x="0" y="0"/>
            <a:ext cx="608040" cy="6856560"/>
          </a:xfrm>
          <a:prstGeom prst="rect">
            <a:avLst/>
          </a:prstGeom>
          <a:solidFill>
            <a:schemeClr val="accent1">
              <a:lumMod val="75000"/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79" name="CustomShape 4"/>
          <p:cNvSpPr/>
          <p:nvPr/>
        </p:nvSpPr>
        <p:spPr>
          <a:xfrm>
            <a:off x="617040" y="736200"/>
            <a:ext cx="608040" cy="608040"/>
          </a:xfrm>
          <a:prstGeom prst="rect">
            <a:avLst/>
          </a:prstGeom>
          <a:solidFill>
            <a:schemeClr val="accent1">
              <a:lumMod val="5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80" name="Line 5"/>
          <p:cNvSpPr/>
          <p:nvPr/>
        </p:nvSpPr>
        <p:spPr>
          <a:xfrm>
            <a:off x="617040" y="736200"/>
            <a:ext cx="6094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1" name="Line 6"/>
          <p:cNvSpPr/>
          <p:nvPr/>
        </p:nvSpPr>
        <p:spPr>
          <a:xfrm>
            <a:off x="617040" y="1345680"/>
            <a:ext cx="6094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2" name="CustomShape 7"/>
          <p:cNvSpPr/>
          <p:nvPr/>
        </p:nvSpPr>
        <p:spPr>
          <a:xfrm>
            <a:off x="756000" y="898200"/>
            <a:ext cx="334440" cy="292680"/>
          </a:xfrm>
          <a:custGeom>
            <a:avLst/>
            <a:gdLst>
              <a:gd name="textAreaLeft" fmla="*/ 0 w 334440"/>
              <a:gd name="textAreaRight" fmla="*/ 334800 w 334440"/>
              <a:gd name="textAreaTop" fmla="*/ 0 h 292680"/>
              <a:gd name="textAreaBottom" fmla="*/ 293040 h 292680"/>
            </a:gdLst>
            <a:ahLst/>
            <a:rect l="textAreaLeft" t="textAreaTop" r="textAreaRight" b="textAreaBottom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3" name="Line 8"/>
          <p:cNvSpPr/>
          <p:nvPr/>
        </p:nvSpPr>
        <p:spPr>
          <a:xfrm>
            <a:off x="617040" y="0"/>
            <a:ext cx="360" cy="685800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4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20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5" name="PlaceHolder 2"/>
          <p:cNvSpPr>
            <a:spLocks noGrp="1"/>
          </p:cNvSpPr>
          <p:nvPr>
            <p:ph type="body"/>
          </p:nvPr>
        </p:nvSpPr>
        <p:spPr>
          <a:xfrm>
            <a:off x="609120" y="1604520"/>
            <a:ext cx="535248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6" name="PlaceHolder 3"/>
          <p:cNvSpPr>
            <a:spLocks noGrp="1"/>
          </p:cNvSpPr>
          <p:nvPr>
            <p:ph type="body"/>
          </p:nvPr>
        </p:nvSpPr>
        <p:spPr>
          <a:xfrm>
            <a:off x="6230160" y="1604520"/>
            <a:ext cx="535248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7" r:id="rId2"/>
  </p:sldLayoutIdLst>
</p:sldMaster>
</file>

<file path=ppt/slideMasters/slideMaster2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CustomShape 1"/>
          <p:cNvSpPr/>
          <p:nvPr/>
        </p:nvSpPr>
        <p:spPr>
          <a:xfrm>
            <a:off x="11883960" y="0"/>
            <a:ext cx="303120" cy="685656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91" name="CustomShape 2"/>
          <p:cNvSpPr/>
          <p:nvPr/>
        </p:nvSpPr>
        <p:spPr>
          <a:xfrm>
            <a:off x="617040" y="0"/>
            <a:ext cx="608040" cy="68565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2" name="CustomShape 3"/>
          <p:cNvSpPr/>
          <p:nvPr/>
        </p:nvSpPr>
        <p:spPr>
          <a:xfrm>
            <a:off x="0" y="0"/>
            <a:ext cx="608040" cy="6856560"/>
          </a:xfrm>
          <a:prstGeom prst="rect">
            <a:avLst/>
          </a:prstGeom>
          <a:solidFill>
            <a:schemeClr val="accent1">
              <a:lumMod val="75000"/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93" name="CustomShape 4"/>
          <p:cNvSpPr/>
          <p:nvPr/>
        </p:nvSpPr>
        <p:spPr>
          <a:xfrm>
            <a:off x="617040" y="736200"/>
            <a:ext cx="608040" cy="608040"/>
          </a:xfrm>
          <a:prstGeom prst="rect">
            <a:avLst/>
          </a:prstGeom>
          <a:solidFill>
            <a:schemeClr val="accent1">
              <a:lumMod val="5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94" name="Line 5"/>
          <p:cNvSpPr/>
          <p:nvPr/>
        </p:nvSpPr>
        <p:spPr>
          <a:xfrm>
            <a:off x="617040" y="736200"/>
            <a:ext cx="6094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5" name="Line 6"/>
          <p:cNvSpPr/>
          <p:nvPr/>
        </p:nvSpPr>
        <p:spPr>
          <a:xfrm>
            <a:off x="617040" y="1345680"/>
            <a:ext cx="6094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6" name="CustomShape 7"/>
          <p:cNvSpPr/>
          <p:nvPr/>
        </p:nvSpPr>
        <p:spPr>
          <a:xfrm>
            <a:off x="756000" y="898200"/>
            <a:ext cx="334440" cy="292680"/>
          </a:xfrm>
          <a:custGeom>
            <a:avLst/>
            <a:gdLst>
              <a:gd name="textAreaLeft" fmla="*/ 0 w 334440"/>
              <a:gd name="textAreaRight" fmla="*/ 334800 w 334440"/>
              <a:gd name="textAreaTop" fmla="*/ 0 h 292680"/>
              <a:gd name="textAreaBottom" fmla="*/ 293040 h 292680"/>
            </a:gdLst>
            <a:ahLst/>
            <a:rect l="textAreaLeft" t="textAreaTop" r="textAreaRight" b="textAreaBottom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7" name="Line 8"/>
          <p:cNvSpPr/>
          <p:nvPr/>
        </p:nvSpPr>
        <p:spPr>
          <a:xfrm>
            <a:off x="617040" y="0"/>
            <a:ext cx="360" cy="685800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8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20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9" r:id="rId2"/>
  </p:sldLayoutIdLst>
</p:sldMaster>
</file>

<file path=ppt/slideMasters/slideMaster2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CustomShape 1"/>
          <p:cNvSpPr/>
          <p:nvPr/>
        </p:nvSpPr>
        <p:spPr>
          <a:xfrm>
            <a:off x="11883960" y="0"/>
            <a:ext cx="303120" cy="685656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01" name="CustomShape 2"/>
          <p:cNvSpPr/>
          <p:nvPr/>
        </p:nvSpPr>
        <p:spPr>
          <a:xfrm>
            <a:off x="617040" y="0"/>
            <a:ext cx="608040" cy="68565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2" name="CustomShape 3"/>
          <p:cNvSpPr/>
          <p:nvPr/>
        </p:nvSpPr>
        <p:spPr>
          <a:xfrm>
            <a:off x="0" y="0"/>
            <a:ext cx="608040" cy="6856560"/>
          </a:xfrm>
          <a:prstGeom prst="rect">
            <a:avLst/>
          </a:prstGeom>
          <a:solidFill>
            <a:schemeClr val="accent1">
              <a:lumMod val="75000"/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03" name="CustomShape 4"/>
          <p:cNvSpPr/>
          <p:nvPr/>
        </p:nvSpPr>
        <p:spPr>
          <a:xfrm>
            <a:off x="617040" y="736200"/>
            <a:ext cx="608040" cy="608040"/>
          </a:xfrm>
          <a:prstGeom prst="rect">
            <a:avLst/>
          </a:prstGeom>
          <a:solidFill>
            <a:schemeClr val="accent1">
              <a:lumMod val="5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04" name="Line 5"/>
          <p:cNvSpPr/>
          <p:nvPr/>
        </p:nvSpPr>
        <p:spPr>
          <a:xfrm>
            <a:off x="617040" y="736200"/>
            <a:ext cx="6094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5" name="Line 6"/>
          <p:cNvSpPr/>
          <p:nvPr/>
        </p:nvSpPr>
        <p:spPr>
          <a:xfrm>
            <a:off x="617040" y="1345680"/>
            <a:ext cx="6094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6" name="CustomShape 7"/>
          <p:cNvSpPr/>
          <p:nvPr/>
        </p:nvSpPr>
        <p:spPr>
          <a:xfrm>
            <a:off x="756000" y="898200"/>
            <a:ext cx="334440" cy="292680"/>
          </a:xfrm>
          <a:custGeom>
            <a:avLst/>
            <a:gdLst>
              <a:gd name="textAreaLeft" fmla="*/ 0 w 334440"/>
              <a:gd name="textAreaRight" fmla="*/ 334800 w 334440"/>
              <a:gd name="textAreaTop" fmla="*/ 0 h 292680"/>
              <a:gd name="textAreaBottom" fmla="*/ 293040 h 292680"/>
            </a:gdLst>
            <a:ahLst/>
            <a:rect l="textAreaLeft" t="textAreaTop" r="textAreaRight" b="textAreaBottom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7" name="Line 8"/>
          <p:cNvSpPr/>
          <p:nvPr/>
        </p:nvSpPr>
        <p:spPr>
          <a:xfrm>
            <a:off x="617040" y="0"/>
            <a:ext cx="360" cy="685800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91" r:id="rId2"/>
  </p:sldLayoutIdLst>
</p:sldMaster>
</file>

<file path=ppt/slideMasters/slideMaster2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CustomShape 1"/>
          <p:cNvSpPr/>
          <p:nvPr/>
        </p:nvSpPr>
        <p:spPr>
          <a:xfrm>
            <a:off x="11883960" y="0"/>
            <a:ext cx="303120" cy="685656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09" name="CustomShape 2"/>
          <p:cNvSpPr/>
          <p:nvPr/>
        </p:nvSpPr>
        <p:spPr>
          <a:xfrm>
            <a:off x="617040" y="0"/>
            <a:ext cx="608040" cy="68565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0" name="CustomShape 3"/>
          <p:cNvSpPr/>
          <p:nvPr/>
        </p:nvSpPr>
        <p:spPr>
          <a:xfrm>
            <a:off x="0" y="0"/>
            <a:ext cx="608040" cy="6856560"/>
          </a:xfrm>
          <a:prstGeom prst="rect">
            <a:avLst/>
          </a:prstGeom>
          <a:solidFill>
            <a:schemeClr val="accent1">
              <a:lumMod val="75000"/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11" name="CustomShape 4"/>
          <p:cNvSpPr/>
          <p:nvPr/>
        </p:nvSpPr>
        <p:spPr>
          <a:xfrm>
            <a:off x="617040" y="736200"/>
            <a:ext cx="608040" cy="608040"/>
          </a:xfrm>
          <a:prstGeom prst="rect">
            <a:avLst/>
          </a:prstGeom>
          <a:solidFill>
            <a:schemeClr val="accent1">
              <a:lumMod val="5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12" name="Line 5"/>
          <p:cNvSpPr/>
          <p:nvPr/>
        </p:nvSpPr>
        <p:spPr>
          <a:xfrm>
            <a:off x="617040" y="736200"/>
            <a:ext cx="6094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3" name="Line 6"/>
          <p:cNvSpPr/>
          <p:nvPr/>
        </p:nvSpPr>
        <p:spPr>
          <a:xfrm>
            <a:off x="617040" y="1345680"/>
            <a:ext cx="6094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4" name="CustomShape 7"/>
          <p:cNvSpPr/>
          <p:nvPr/>
        </p:nvSpPr>
        <p:spPr>
          <a:xfrm>
            <a:off x="756000" y="898200"/>
            <a:ext cx="334440" cy="292680"/>
          </a:xfrm>
          <a:custGeom>
            <a:avLst/>
            <a:gdLst>
              <a:gd name="textAreaLeft" fmla="*/ 0 w 334440"/>
              <a:gd name="textAreaRight" fmla="*/ 334800 w 334440"/>
              <a:gd name="textAreaTop" fmla="*/ 0 h 292680"/>
              <a:gd name="textAreaBottom" fmla="*/ 293040 h 292680"/>
            </a:gdLst>
            <a:ahLst/>
            <a:rect l="textAreaLeft" t="textAreaTop" r="textAreaRight" b="textAreaBottom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5" name="Line 8"/>
          <p:cNvSpPr/>
          <p:nvPr/>
        </p:nvSpPr>
        <p:spPr>
          <a:xfrm>
            <a:off x="617040" y="0"/>
            <a:ext cx="360" cy="685800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6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20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7" name="PlaceHolder 2"/>
          <p:cNvSpPr>
            <a:spLocks noGrp="1"/>
          </p:cNvSpPr>
          <p:nvPr>
            <p:ph type="body"/>
          </p:nvPr>
        </p:nvSpPr>
        <p:spPr>
          <a:xfrm>
            <a:off x="609120" y="1604520"/>
            <a:ext cx="53524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666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8" name="PlaceHolder 3"/>
          <p:cNvSpPr>
            <a:spLocks noGrp="1"/>
          </p:cNvSpPr>
          <p:nvPr>
            <p:ph type="body"/>
          </p:nvPr>
        </p:nvSpPr>
        <p:spPr>
          <a:xfrm>
            <a:off x="6230160" y="1604520"/>
            <a:ext cx="535248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9" name="PlaceHolder 4"/>
          <p:cNvSpPr>
            <a:spLocks noGrp="1"/>
          </p:cNvSpPr>
          <p:nvPr>
            <p:ph type="body"/>
          </p:nvPr>
        </p:nvSpPr>
        <p:spPr>
          <a:xfrm>
            <a:off x="609120" y="3682080"/>
            <a:ext cx="53524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666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93" r:id="rId2"/>
  </p:sldLayoutIdLst>
</p:sldMaster>
</file>

<file path=ppt/slideMasters/slideMaster2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CustomShape 1"/>
          <p:cNvSpPr/>
          <p:nvPr/>
        </p:nvSpPr>
        <p:spPr>
          <a:xfrm>
            <a:off x="11883960" y="0"/>
            <a:ext cx="303120" cy="685656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25" name="CustomShape 2"/>
          <p:cNvSpPr/>
          <p:nvPr/>
        </p:nvSpPr>
        <p:spPr>
          <a:xfrm>
            <a:off x="617040" y="0"/>
            <a:ext cx="608040" cy="68565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6" name="CustomShape 3"/>
          <p:cNvSpPr/>
          <p:nvPr/>
        </p:nvSpPr>
        <p:spPr>
          <a:xfrm>
            <a:off x="0" y="0"/>
            <a:ext cx="608040" cy="6856560"/>
          </a:xfrm>
          <a:prstGeom prst="rect">
            <a:avLst/>
          </a:prstGeom>
          <a:solidFill>
            <a:schemeClr val="accent1">
              <a:lumMod val="75000"/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27" name="CustomShape 4"/>
          <p:cNvSpPr/>
          <p:nvPr/>
        </p:nvSpPr>
        <p:spPr>
          <a:xfrm>
            <a:off x="617040" y="736200"/>
            <a:ext cx="608040" cy="608040"/>
          </a:xfrm>
          <a:prstGeom prst="rect">
            <a:avLst/>
          </a:prstGeom>
          <a:solidFill>
            <a:schemeClr val="accent1">
              <a:lumMod val="5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28" name="Line 5"/>
          <p:cNvSpPr/>
          <p:nvPr/>
        </p:nvSpPr>
        <p:spPr>
          <a:xfrm>
            <a:off x="617040" y="736200"/>
            <a:ext cx="6094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9" name="Line 6"/>
          <p:cNvSpPr/>
          <p:nvPr/>
        </p:nvSpPr>
        <p:spPr>
          <a:xfrm>
            <a:off x="617040" y="1345680"/>
            <a:ext cx="6094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0" name="CustomShape 7"/>
          <p:cNvSpPr/>
          <p:nvPr/>
        </p:nvSpPr>
        <p:spPr>
          <a:xfrm>
            <a:off x="756000" y="898200"/>
            <a:ext cx="334440" cy="292680"/>
          </a:xfrm>
          <a:custGeom>
            <a:avLst/>
            <a:gdLst>
              <a:gd name="textAreaLeft" fmla="*/ 0 w 334440"/>
              <a:gd name="textAreaRight" fmla="*/ 334800 w 334440"/>
              <a:gd name="textAreaTop" fmla="*/ 0 h 292680"/>
              <a:gd name="textAreaBottom" fmla="*/ 293040 h 292680"/>
            </a:gdLst>
            <a:ahLst/>
            <a:rect l="textAreaLeft" t="textAreaTop" r="textAreaRight" b="textAreaBottom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1" name="Line 8"/>
          <p:cNvSpPr/>
          <p:nvPr/>
        </p:nvSpPr>
        <p:spPr>
          <a:xfrm>
            <a:off x="617040" y="0"/>
            <a:ext cx="360" cy="685800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2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20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3" name="PlaceHolder 2"/>
          <p:cNvSpPr>
            <a:spLocks noGrp="1"/>
          </p:cNvSpPr>
          <p:nvPr>
            <p:ph type="body"/>
          </p:nvPr>
        </p:nvSpPr>
        <p:spPr>
          <a:xfrm>
            <a:off x="609120" y="1604520"/>
            <a:ext cx="535248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4" name="PlaceHolder 3"/>
          <p:cNvSpPr>
            <a:spLocks noGrp="1"/>
          </p:cNvSpPr>
          <p:nvPr>
            <p:ph type="body"/>
          </p:nvPr>
        </p:nvSpPr>
        <p:spPr>
          <a:xfrm>
            <a:off x="6230160" y="1604520"/>
            <a:ext cx="53524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666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5" name="PlaceHolder 4"/>
          <p:cNvSpPr>
            <a:spLocks noGrp="1"/>
          </p:cNvSpPr>
          <p:nvPr>
            <p:ph type="body"/>
          </p:nvPr>
        </p:nvSpPr>
        <p:spPr>
          <a:xfrm>
            <a:off x="6230160" y="3682080"/>
            <a:ext cx="53524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666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95" r:id="rId2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CustomShape 1" hidden="1"/>
          <p:cNvSpPr/>
          <p:nvPr/>
        </p:nvSpPr>
        <p:spPr>
          <a:xfrm>
            <a:off x="11883960" y="0"/>
            <a:ext cx="303120" cy="685656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1" name="CustomShape 2" hidden="1"/>
          <p:cNvSpPr/>
          <p:nvPr/>
        </p:nvSpPr>
        <p:spPr>
          <a:xfrm>
            <a:off x="617040" y="0"/>
            <a:ext cx="608040" cy="68565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CustomShape 3" hidden="1"/>
          <p:cNvSpPr/>
          <p:nvPr/>
        </p:nvSpPr>
        <p:spPr>
          <a:xfrm>
            <a:off x="0" y="0"/>
            <a:ext cx="608040" cy="6856560"/>
          </a:xfrm>
          <a:prstGeom prst="rect">
            <a:avLst/>
          </a:prstGeom>
          <a:solidFill>
            <a:schemeClr val="accent1">
              <a:lumMod val="75000"/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3" name="CustomShape 4" hidden="1"/>
          <p:cNvSpPr/>
          <p:nvPr/>
        </p:nvSpPr>
        <p:spPr>
          <a:xfrm>
            <a:off x="617040" y="736200"/>
            <a:ext cx="608040" cy="608040"/>
          </a:xfrm>
          <a:prstGeom prst="rect">
            <a:avLst/>
          </a:prstGeom>
          <a:solidFill>
            <a:schemeClr val="accent1">
              <a:lumMod val="5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4" name="Line 5"/>
          <p:cNvSpPr/>
          <p:nvPr/>
        </p:nvSpPr>
        <p:spPr>
          <a:xfrm>
            <a:off x="617040" y="736200"/>
            <a:ext cx="6094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Line 6"/>
          <p:cNvSpPr/>
          <p:nvPr/>
        </p:nvSpPr>
        <p:spPr>
          <a:xfrm>
            <a:off x="617040" y="1345680"/>
            <a:ext cx="6094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CustomShape 7" hidden="1"/>
          <p:cNvSpPr/>
          <p:nvPr/>
        </p:nvSpPr>
        <p:spPr>
          <a:xfrm>
            <a:off x="756000" y="898200"/>
            <a:ext cx="334440" cy="292680"/>
          </a:xfrm>
          <a:custGeom>
            <a:avLst/>
            <a:gdLst>
              <a:gd name="textAreaLeft" fmla="*/ 0 w 334440"/>
              <a:gd name="textAreaRight" fmla="*/ 334800 w 334440"/>
              <a:gd name="textAreaTop" fmla="*/ 0 h 292680"/>
              <a:gd name="textAreaBottom" fmla="*/ 293040 h 292680"/>
            </a:gdLst>
            <a:ahLst/>
            <a:rect l="textAreaLeft" t="textAreaTop" r="textAreaRight" b="textAreaBottom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Line 8"/>
          <p:cNvSpPr/>
          <p:nvPr/>
        </p:nvSpPr>
        <p:spPr>
          <a:xfrm>
            <a:off x="617040" y="0"/>
            <a:ext cx="360" cy="685800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CustomShape 9"/>
          <p:cNvSpPr/>
          <p:nvPr/>
        </p:nvSpPr>
        <p:spPr>
          <a:xfrm>
            <a:off x="11579400" y="5638680"/>
            <a:ext cx="608040" cy="12178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CustomShape 10"/>
          <p:cNvSpPr/>
          <p:nvPr/>
        </p:nvSpPr>
        <p:spPr>
          <a:xfrm>
            <a:off x="11274840" y="5638680"/>
            <a:ext cx="303120" cy="121788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0" name="CustomShape 11"/>
          <p:cNvSpPr/>
          <p:nvPr/>
        </p:nvSpPr>
        <p:spPr>
          <a:xfrm>
            <a:off x="1218960" y="0"/>
            <a:ext cx="608040" cy="68565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CustomShape 12"/>
          <p:cNvSpPr/>
          <p:nvPr/>
        </p:nvSpPr>
        <p:spPr>
          <a:xfrm>
            <a:off x="0" y="0"/>
            <a:ext cx="1217520" cy="685656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2" name="CustomShape 13"/>
          <p:cNvSpPr/>
          <p:nvPr/>
        </p:nvSpPr>
        <p:spPr>
          <a:xfrm>
            <a:off x="0" y="5638680"/>
            <a:ext cx="12187440" cy="1217880"/>
          </a:xfrm>
          <a:prstGeom prst="rect">
            <a:avLst/>
          </a:prstGeom>
          <a:solidFill>
            <a:schemeClr val="accent1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3" name="Line 14"/>
          <p:cNvSpPr/>
          <p:nvPr/>
        </p:nvSpPr>
        <p:spPr>
          <a:xfrm>
            <a:off x="11573280" y="5638680"/>
            <a:ext cx="360" cy="121932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CustomShape 15"/>
          <p:cNvSpPr/>
          <p:nvPr/>
        </p:nvSpPr>
        <p:spPr>
          <a:xfrm>
            <a:off x="0" y="5643000"/>
            <a:ext cx="1214640" cy="1213560"/>
          </a:xfrm>
          <a:prstGeom prst="rect">
            <a:avLst/>
          </a:prstGeom>
          <a:solidFill>
            <a:schemeClr val="accent1">
              <a:lumMod val="5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5" name="Line 16"/>
          <p:cNvSpPr/>
          <p:nvPr/>
        </p:nvSpPr>
        <p:spPr>
          <a:xfrm>
            <a:off x="1218600" y="0"/>
            <a:ext cx="360" cy="685800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Line 17"/>
          <p:cNvSpPr/>
          <p:nvPr/>
        </p:nvSpPr>
        <p:spPr>
          <a:xfrm>
            <a:off x="0" y="5631120"/>
            <a:ext cx="18280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CustomShape 18"/>
          <p:cNvSpPr/>
          <p:nvPr/>
        </p:nvSpPr>
        <p:spPr>
          <a:xfrm>
            <a:off x="276480" y="6032520"/>
            <a:ext cx="591840" cy="517680"/>
          </a:xfrm>
          <a:custGeom>
            <a:avLst/>
            <a:gdLst>
              <a:gd name="textAreaLeft" fmla="*/ 0 w 591840"/>
              <a:gd name="textAreaRight" fmla="*/ 592200 w 591840"/>
              <a:gd name="textAreaTop" fmla="*/ 0 h 517680"/>
              <a:gd name="textAreaBottom" fmla="*/ 518040 h 517680"/>
            </a:gdLst>
            <a:ahLst/>
            <a:rect l="textAreaLeft" t="textAreaTop" r="textAreaRight" b="textAreaBottom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 w="0">
            <a:solidFill>
              <a:srgbClr val="ffffff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20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609120" y="1604520"/>
            <a:ext cx="53524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666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6230160" y="1604520"/>
            <a:ext cx="53524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666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609120" y="3682080"/>
            <a:ext cx="53524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666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6230160" y="3682080"/>
            <a:ext cx="53524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666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3" r:id="rId2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 hidden="1"/>
          <p:cNvSpPr/>
          <p:nvPr/>
        </p:nvSpPr>
        <p:spPr>
          <a:xfrm>
            <a:off x="11883960" y="0"/>
            <a:ext cx="303120" cy="685656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9" name="CustomShape 2" hidden="1"/>
          <p:cNvSpPr/>
          <p:nvPr/>
        </p:nvSpPr>
        <p:spPr>
          <a:xfrm>
            <a:off x="617040" y="0"/>
            <a:ext cx="608040" cy="68565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CustomShape 3" hidden="1"/>
          <p:cNvSpPr/>
          <p:nvPr/>
        </p:nvSpPr>
        <p:spPr>
          <a:xfrm>
            <a:off x="0" y="0"/>
            <a:ext cx="608040" cy="6856560"/>
          </a:xfrm>
          <a:prstGeom prst="rect">
            <a:avLst/>
          </a:prstGeom>
          <a:solidFill>
            <a:schemeClr val="accent1">
              <a:lumMod val="75000"/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1" name="CustomShape 4" hidden="1"/>
          <p:cNvSpPr/>
          <p:nvPr/>
        </p:nvSpPr>
        <p:spPr>
          <a:xfrm>
            <a:off x="617040" y="736200"/>
            <a:ext cx="608040" cy="608040"/>
          </a:xfrm>
          <a:prstGeom prst="rect">
            <a:avLst/>
          </a:prstGeom>
          <a:solidFill>
            <a:schemeClr val="accent1">
              <a:lumMod val="5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2" name="Line 5"/>
          <p:cNvSpPr/>
          <p:nvPr/>
        </p:nvSpPr>
        <p:spPr>
          <a:xfrm>
            <a:off x="617040" y="736200"/>
            <a:ext cx="6094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Line 6"/>
          <p:cNvSpPr/>
          <p:nvPr/>
        </p:nvSpPr>
        <p:spPr>
          <a:xfrm>
            <a:off x="617040" y="1345680"/>
            <a:ext cx="6094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" name="CustomShape 7" hidden="1"/>
          <p:cNvSpPr/>
          <p:nvPr/>
        </p:nvSpPr>
        <p:spPr>
          <a:xfrm>
            <a:off x="756000" y="898200"/>
            <a:ext cx="334440" cy="292680"/>
          </a:xfrm>
          <a:custGeom>
            <a:avLst/>
            <a:gdLst>
              <a:gd name="textAreaLeft" fmla="*/ 0 w 334440"/>
              <a:gd name="textAreaRight" fmla="*/ 334800 w 334440"/>
              <a:gd name="textAreaTop" fmla="*/ 0 h 292680"/>
              <a:gd name="textAreaBottom" fmla="*/ 293040 h 292680"/>
            </a:gdLst>
            <a:ahLst/>
            <a:rect l="textAreaLeft" t="textAreaTop" r="textAreaRight" b="textAreaBottom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5" name="Line 8"/>
          <p:cNvSpPr/>
          <p:nvPr/>
        </p:nvSpPr>
        <p:spPr>
          <a:xfrm>
            <a:off x="617040" y="0"/>
            <a:ext cx="360" cy="685800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CustomShape 9"/>
          <p:cNvSpPr/>
          <p:nvPr/>
        </p:nvSpPr>
        <p:spPr>
          <a:xfrm>
            <a:off x="11579400" y="5638680"/>
            <a:ext cx="608040" cy="12178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7" name="CustomShape 10"/>
          <p:cNvSpPr/>
          <p:nvPr/>
        </p:nvSpPr>
        <p:spPr>
          <a:xfrm>
            <a:off x="11274840" y="5638680"/>
            <a:ext cx="303120" cy="121788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8" name="CustomShape 11"/>
          <p:cNvSpPr/>
          <p:nvPr/>
        </p:nvSpPr>
        <p:spPr>
          <a:xfrm>
            <a:off x="1218960" y="0"/>
            <a:ext cx="608040" cy="68565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9" name="CustomShape 12"/>
          <p:cNvSpPr/>
          <p:nvPr/>
        </p:nvSpPr>
        <p:spPr>
          <a:xfrm>
            <a:off x="0" y="0"/>
            <a:ext cx="1217520" cy="685656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0" name="CustomShape 13"/>
          <p:cNvSpPr/>
          <p:nvPr/>
        </p:nvSpPr>
        <p:spPr>
          <a:xfrm>
            <a:off x="0" y="5638680"/>
            <a:ext cx="12187440" cy="1217880"/>
          </a:xfrm>
          <a:prstGeom prst="rect">
            <a:avLst/>
          </a:prstGeom>
          <a:solidFill>
            <a:schemeClr val="accent1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1" name="Line 14"/>
          <p:cNvSpPr/>
          <p:nvPr/>
        </p:nvSpPr>
        <p:spPr>
          <a:xfrm>
            <a:off x="11573280" y="5638680"/>
            <a:ext cx="360" cy="121932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2" name="CustomShape 15"/>
          <p:cNvSpPr/>
          <p:nvPr/>
        </p:nvSpPr>
        <p:spPr>
          <a:xfrm>
            <a:off x="0" y="5643000"/>
            <a:ext cx="1214640" cy="1213560"/>
          </a:xfrm>
          <a:prstGeom prst="rect">
            <a:avLst/>
          </a:prstGeom>
          <a:solidFill>
            <a:schemeClr val="accent1">
              <a:lumMod val="5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3" name="Line 16"/>
          <p:cNvSpPr/>
          <p:nvPr/>
        </p:nvSpPr>
        <p:spPr>
          <a:xfrm>
            <a:off x="1218600" y="0"/>
            <a:ext cx="360" cy="685800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4" name="Line 17"/>
          <p:cNvSpPr/>
          <p:nvPr/>
        </p:nvSpPr>
        <p:spPr>
          <a:xfrm>
            <a:off x="0" y="5631120"/>
            <a:ext cx="18280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5" name="CustomShape 18"/>
          <p:cNvSpPr/>
          <p:nvPr/>
        </p:nvSpPr>
        <p:spPr>
          <a:xfrm>
            <a:off x="276480" y="6032520"/>
            <a:ext cx="591840" cy="517680"/>
          </a:xfrm>
          <a:custGeom>
            <a:avLst/>
            <a:gdLst>
              <a:gd name="textAreaLeft" fmla="*/ 0 w 591840"/>
              <a:gd name="textAreaRight" fmla="*/ 592200 w 591840"/>
              <a:gd name="textAreaTop" fmla="*/ 0 h 517680"/>
              <a:gd name="textAreaBottom" fmla="*/ 518040 h 517680"/>
            </a:gdLst>
            <a:ahLst/>
            <a:rect l="textAreaLeft" t="textAreaTop" r="textAreaRight" b="textAreaBottom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 w="0">
            <a:solidFill>
              <a:srgbClr val="ffffff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20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609120" y="1604520"/>
            <a:ext cx="353160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222" lnSpcReduction="2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4318200" y="1604520"/>
            <a:ext cx="353160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222" lnSpcReduction="2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8026920" y="1604520"/>
            <a:ext cx="353160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222" lnSpcReduction="2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0" name="PlaceHolder 5"/>
          <p:cNvSpPr>
            <a:spLocks noGrp="1"/>
          </p:cNvSpPr>
          <p:nvPr>
            <p:ph type="body"/>
          </p:nvPr>
        </p:nvSpPr>
        <p:spPr>
          <a:xfrm>
            <a:off x="609120" y="3682080"/>
            <a:ext cx="353160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222" lnSpcReduction="2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PlaceHolder 6"/>
          <p:cNvSpPr>
            <a:spLocks noGrp="1"/>
          </p:cNvSpPr>
          <p:nvPr>
            <p:ph type="body"/>
          </p:nvPr>
        </p:nvSpPr>
        <p:spPr>
          <a:xfrm>
            <a:off x="4318200" y="3682080"/>
            <a:ext cx="353160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222" lnSpcReduction="2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" name="PlaceHolder 7"/>
          <p:cNvSpPr>
            <a:spLocks noGrp="1"/>
          </p:cNvSpPr>
          <p:nvPr>
            <p:ph type="body"/>
          </p:nvPr>
        </p:nvSpPr>
        <p:spPr>
          <a:xfrm>
            <a:off x="8026920" y="3682080"/>
            <a:ext cx="353160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222" lnSpcReduction="2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5" r:id="rId2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CustomShape 1" hidden="1"/>
          <p:cNvSpPr/>
          <p:nvPr/>
        </p:nvSpPr>
        <p:spPr>
          <a:xfrm>
            <a:off x="11883960" y="0"/>
            <a:ext cx="303120" cy="685656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4" name="CustomShape 2" hidden="1"/>
          <p:cNvSpPr/>
          <p:nvPr/>
        </p:nvSpPr>
        <p:spPr>
          <a:xfrm>
            <a:off x="617040" y="0"/>
            <a:ext cx="608040" cy="68565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CustomShape 3" hidden="1"/>
          <p:cNvSpPr/>
          <p:nvPr/>
        </p:nvSpPr>
        <p:spPr>
          <a:xfrm>
            <a:off x="0" y="0"/>
            <a:ext cx="608040" cy="6856560"/>
          </a:xfrm>
          <a:prstGeom prst="rect">
            <a:avLst/>
          </a:prstGeom>
          <a:solidFill>
            <a:schemeClr val="accent1">
              <a:lumMod val="75000"/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6" name="CustomShape 4" hidden="1"/>
          <p:cNvSpPr/>
          <p:nvPr/>
        </p:nvSpPr>
        <p:spPr>
          <a:xfrm>
            <a:off x="617040" y="736200"/>
            <a:ext cx="608040" cy="608040"/>
          </a:xfrm>
          <a:prstGeom prst="rect">
            <a:avLst/>
          </a:prstGeom>
          <a:solidFill>
            <a:schemeClr val="accent1">
              <a:lumMod val="5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7" name="Line 5"/>
          <p:cNvSpPr/>
          <p:nvPr/>
        </p:nvSpPr>
        <p:spPr>
          <a:xfrm>
            <a:off x="617040" y="736200"/>
            <a:ext cx="6094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8" name="Line 6"/>
          <p:cNvSpPr/>
          <p:nvPr/>
        </p:nvSpPr>
        <p:spPr>
          <a:xfrm>
            <a:off x="617040" y="1345680"/>
            <a:ext cx="6094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" name="CustomShape 7" hidden="1"/>
          <p:cNvSpPr/>
          <p:nvPr/>
        </p:nvSpPr>
        <p:spPr>
          <a:xfrm>
            <a:off x="756000" y="898200"/>
            <a:ext cx="334440" cy="292680"/>
          </a:xfrm>
          <a:custGeom>
            <a:avLst/>
            <a:gdLst>
              <a:gd name="textAreaLeft" fmla="*/ 0 w 334440"/>
              <a:gd name="textAreaRight" fmla="*/ 334800 w 334440"/>
              <a:gd name="textAreaTop" fmla="*/ 0 h 292680"/>
              <a:gd name="textAreaBottom" fmla="*/ 293040 h 292680"/>
            </a:gdLst>
            <a:ahLst/>
            <a:rect l="textAreaLeft" t="textAreaTop" r="textAreaRight" b="textAreaBottom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0" name="Line 8"/>
          <p:cNvSpPr/>
          <p:nvPr/>
        </p:nvSpPr>
        <p:spPr>
          <a:xfrm>
            <a:off x="617040" y="0"/>
            <a:ext cx="360" cy="685800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1" name="CustomShape 9"/>
          <p:cNvSpPr/>
          <p:nvPr/>
        </p:nvSpPr>
        <p:spPr>
          <a:xfrm>
            <a:off x="11579400" y="5638680"/>
            <a:ext cx="608040" cy="12178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2" name="CustomShape 10"/>
          <p:cNvSpPr/>
          <p:nvPr/>
        </p:nvSpPr>
        <p:spPr>
          <a:xfrm>
            <a:off x="11274840" y="5638680"/>
            <a:ext cx="303120" cy="121788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3" name="CustomShape 11"/>
          <p:cNvSpPr/>
          <p:nvPr/>
        </p:nvSpPr>
        <p:spPr>
          <a:xfrm>
            <a:off x="1218960" y="0"/>
            <a:ext cx="608040" cy="68565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4" name="CustomShape 12"/>
          <p:cNvSpPr/>
          <p:nvPr/>
        </p:nvSpPr>
        <p:spPr>
          <a:xfrm>
            <a:off x="0" y="0"/>
            <a:ext cx="1217520" cy="685656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5" name="CustomShape 13"/>
          <p:cNvSpPr/>
          <p:nvPr/>
        </p:nvSpPr>
        <p:spPr>
          <a:xfrm>
            <a:off x="0" y="5638680"/>
            <a:ext cx="12187440" cy="1217880"/>
          </a:xfrm>
          <a:prstGeom prst="rect">
            <a:avLst/>
          </a:prstGeom>
          <a:solidFill>
            <a:schemeClr val="accent1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6" name="Line 14"/>
          <p:cNvSpPr/>
          <p:nvPr/>
        </p:nvSpPr>
        <p:spPr>
          <a:xfrm>
            <a:off x="11573280" y="5638680"/>
            <a:ext cx="360" cy="121932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" name="CustomShape 15"/>
          <p:cNvSpPr/>
          <p:nvPr/>
        </p:nvSpPr>
        <p:spPr>
          <a:xfrm>
            <a:off x="0" y="5643000"/>
            <a:ext cx="1214640" cy="1213560"/>
          </a:xfrm>
          <a:prstGeom prst="rect">
            <a:avLst/>
          </a:prstGeom>
          <a:solidFill>
            <a:schemeClr val="accent1">
              <a:lumMod val="5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8" name="Line 16"/>
          <p:cNvSpPr/>
          <p:nvPr/>
        </p:nvSpPr>
        <p:spPr>
          <a:xfrm>
            <a:off x="1218600" y="0"/>
            <a:ext cx="360" cy="685800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9" name="Line 17"/>
          <p:cNvSpPr/>
          <p:nvPr/>
        </p:nvSpPr>
        <p:spPr>
          <a:xfrm>
            <a:off x="0" y="5631120"/>
            <a:ext cx="18280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0" name="CustomShape 18"/>
          <p:cNvSpPr/>
          <p:nvPr/>
        </p:nvSpPr>
        <p:spPr>
          <a:xfrm>
            <a:off x="276480" y="6032520"/>
            <a:ext cx="591840" cy="517680"/>
          </a:xfrm>
          <a:custGeom>
            <a:avLst/>
            <a:gdLst>
              <a:gd name="textAreaLeft" fmla="*/ 0 w 591840"/>
              <a:gd name="textAreaRight" fmla="*/ 592200 w 591840"/>
              <a:gd name="textAreaTop" fmla="*/ 0 h 517680"/>
              <a:gd name="textAreaBottom" fmla="*/ 518040 h 517680"/>
            </a:gdLst>
            <a:ahLst/>
            <a:rect l="textAreaLeft" t="textAreaTop" r="textAreaRight" b="textAreaBottom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 w="0">
            <a:solidFill>
              <a:srgbClr val="ffffff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56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2" name="PlaceHolder 2"/>
          <p:cNvSpPr>
            <a:spLocks noGrp="1"/>
          </p:cNvSpPr>
          <p:nvPr>
            <p:ph type="body"/>
          </p:nvPr>
        </p:nvSpPr>
        <p:spPr>
          <a:xfrm>
            <a:off x="609120" y="1604520"/>
            <a:ext cx="1096956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7" r:id="rId2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CustomShape 1" hidden="1"/>
          <p:cNvSpPr/>
          <p:nvPr/>
        </p:nvSpPr>
        <p:spPr>
          <a:xfrm>
            <a:off x="11883960" y="0"/>
            <a:ext cx="303120" cy="685656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24" name="CustomShape 2" hidden="1"/>
          <p:cNvSpPr/>
          <p:nvPr/>
        </p:nvSpPr>
        <p:spPr>
          <a:xfrm>
            <a:off x="617040" y="0"/>
            <a:ext cx="608040" cy="68565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5" name="CustomShape 3" hidden="1"/>
          <p:cNvSpPr/>
          <p:nvPr/>
        </p:nvSpPr>
        <p:spPr>
          <a:xfrm>
            <a:off x="0" y="0"/>
            <a:ext cx="608040" cy="6856560"/>
          </a:xfrm>
          <a:prstGeom prst="rect">
            <a:avLst/>
          </a:prstGeom>
          <a:solidFill>
            <a:schemeClr val="accent1">
              <a:lumMod val="75000"/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26" name="CustomShape 4" hidden="1"/>
          <p:cNvSpPr/>
          <p:nvPr/>
        </p:nvSpPr>
        <p:spPr>
          <a:xfrm>
            <a:off x="617040" y="736200"/>
            <a:ext cx="608040" cy="608040"/>
          </a:xfrm>
          <a:prstGeom prst="rect">
            <a:avLst/>
          </a:prstGeom>
          <a:solidFill>
            <a:schemeClr val="accent1">
              <a:lumMod val="5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27" name="Line 5"/>
          <p:cNvSpPr/>
          <p:nvPr/>
        </p:nvSpPr>
        <p:spPr>
          <a:xfrm>
            <a:off x="617040" y="736200"/>
            <a:ext cx="6094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8" name="Line 6"/>
          <p:cNvSpPr/>
          <p:nvPr/>
        </p:nvSpPr>
        <p:spPr>
          <a:xfrm>
            <a:off x="617040" y="1345680"/>
            <a:ext cx="6094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9" name="CustomShape 7" hidden="1"/>
          <p:cNvSpPr/>
          <p:nvPr/>
        </p:nvSpPr>
        <p:spPr>
          <a:xfrm>
            <a:off x="756000" y="898200"/>
            <a:ext cx="334440" cy="292680"/>
          </a:xfrm>
          <a:custGeom>
            <a:avLst/>
            <a:gdLst>
              <a:gd name="textAreaLeft" fmla="*/ 0 w 334440"/>
              <a:gd name="textAreaRight" fmla="*/ 334800 w 334440"/>
              <a:gd name="textAreaTop" fmla="*/ 0 h 292680"/>
              <a:gd name="textAreaBottom" fmla="*/ 293040 h 292680"/>
            </a:gdLst>
            <a:ahLst/>
            <a:rect l="textAreaLeft" t="textAreaTop" r="textAreaRight" b="textAreaBottom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0" name="Line 8"/>
          <p:cNvSpPr/>
          <p:nvPr/>
        </p:nvSpPr>
        <p:spPr>
          <a:xfrm>
            <a:off x="617040" y="0"/>
            <a:ext cx="360" cy="685800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1" name="CustomShape 9"/>
          <p:cNvSpPr/>
          <p:nvPr/>
        </p:nvSpPr>
        <p:spPr>
          <a:xfrm>
            <a:off x="11579400" y="5638680"/>
            <a:ext cx="608040" cy="12178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2" name="CustomShape 10"/>
          <p:cNvSpPr/>
          <p:nvPr/>
        </p:nvSpPr>
        <p:spPr>
          <a:xfrm>
            <a:off x="11274840" y="5638680"/>
            <a:ext cx="303120" cy="121788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33" name="CustomShape 11"/>
          <p:cNvSpPr/>
          <p:nvPr/>
        </p:nvSpPr>
        <p:spPr>
          <a:xfrm>
            <a:off x="1218960" y="0"/>
            <a:ext cx="608040" cy="68565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4" name="CustomShape 12"/>
          <p:cNvSpPr/>
          <p:nvPr/>
        </p:nvSpPr>
        <p:spPr>
          <a:xfrm>
            <a:off x="0" y="0"/>
            <a:ext cx="1217520" cy="685656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35" name="CustomShape 13"/>
          <p:cNvSpPr/>
          <p:nvPr/>
        </p:nvSpPr>
        <p:spPr>
          <a:xfrm>
            <a:off x="0" y="5638680"/>
            <a:ext cx="12187440" cy="1217880"/>
          </a:xfrm>
          <a:prstGeom prst="rect">
            <a:avLst/>
          </a:prstGeom>
          <a:solidFill>
            <a:schemeClr val="accent1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36" name="Line 14"/>
          <p:cNvSpPr/>
          <p:nvPr/>
        </p:nvSpPr>
        <p:spPr>
          <a:xfrm>
            <a:off x="11573280" y="5638680"/>
            <a:ext cx="360" cy="121932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7" name="CustomShape 15"/>
          <p:cNvSpPr/>
          <p:nvPr/>
        </p:nvSpPr>
        <p:spPr>
          <a:xfrm>
            <a:off x="0" y="5643000"/>
            <a:ext cx="1214640" cy="1213560"/>
          </a:xfrm>
          <a:prstGeom prst="rect">
            <a:avLst/>
          </a:prstGeom>
          <a:solidFill>
            <a:schemeClr val="accent1">
              <a:lumMod val="5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38" name="Line 16"/>
          <p:cNvSpPr/>
          <p:nvPr/>
        </p:nvSpPr>
        <p:spPr>
          <a:xfrm>
            <a:off x="1218600" y="0"/>
            <a:ext cx="360" cy="685800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9" name="Line 17"/>
          <p:cNvSpPr/>
          <p:nvPr/>
        </p:nvSpPr>
        <p:spPr>
          <a:xfrm>
            <a:off x="0" y="5631120"/>
            <a:ext cx="18280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0" name="CustomShape 18"/>
          <p:cNvSpPr/>
          <p:nvPr/>
        </p:nvSpPr>
        <p:spPr>
          <a:xfrm>
            <a:off x="276480" y="6032520"/>
            <a:ext cx="591840" cy="517680"/>
          </a:xfrm>
          <a:custGeom>
            <a:avLst/>
            <a:gdLst>
              <a:gd name="textAreaLeft" fmla="*/ 0 w 591840"/>
              <a:gd name="textAreaRight" fmla="*/ 592200 w 591840"/>
              <a:gd name="textAreaTop" fmla="*/ 0 h 517680"/>
              <a:gd name="textAreaBottom" fmla="*/ 518040 h 517680"/>
            </a:gdLst>
            <a:ahLst/>
            <a:rect l="textAreaLeft" t="textAreaTop" r="textAreaRight" b="textAreaBottom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 w="0">
            <a:solidFill>
              <a:srgbClr val="ffffff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20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9" r:id="rId2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CustomShape 1" hidden="1"/>
          <p:cNvSpPr/>
          <p:nvPr/>
        </p:nvSpPr>
        <p:spPr>
          <a:xfrm>
            <a:off x="11883960" y="0"/>
            <a:ext cx="303120" cy="685656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45" name="CustomShape 2" hidden="1"/>
          <p:cNvSpPr/>
          <p:nvPr/>
        </p:nvSpPr>
        <p:spPr>
          <a:xfrm>
            <a:off x="617040" y="0"/>
            <a:ext cx="608040" cy="68565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6" name="CustomShape 3" hidden="1"/>
          <p:cNvSpPr/>
          <p:nvPr/>
        </p:nvSpPr>
        <p:spPr>
          <a:xfrm>
            <a:off x="0" y="0"/>
            <a:ext cx="608040" cy="6856560"/>
          </a:xfrm>
          <a:prstGeom prst="rect">
            <a:avLst/>
          </a:prstGeom>
          <a:solidFill>
            <a:schemeClr val="accent1">
              <a:lumMod val="75000"/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47" name="CustomShape 4" hidden="1"/>
          <p:cNvSpPr/>
          <p:nvPr/>
        </p:nvSpPr>
        <p:spPr>
          <a:xfrm>
            <a:off x="617040" y="736200"/>
            <a:ext cx="608040" cy="608040"/>
          </a:xfrm>
          <a:prstGeom prst="rect">
            <a:avLst/>
          </a:prstGeom>
          <a:solidFill>
            <a:schemeClr val="accent1">
              <a:lumMod val="5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48" name="Line 5"/>
          <p:cNvSpPr/>
          <p:nvPr/>
        </p:nvSpPr>
        <p:spPr>
          <a:xfrm>
            <a:off x="617040" y="736200"/>
            <a:ext cx="6094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9" name="Line 6"/>
          <p:cNvSpPr/>
          <p:nvPr/>
        </p:nvSpPr>
        <p:spPr>
          <a:xfrm>
            <a:off x="617040" y="1345680"/>
            <a:ext cx="6094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0" name="CustomShape 7" hidden="1"/>
          <p:cNvSpPr/>
          <p:nvPr/>
        </p:nvSpPr>
        <p:spPr>
          <a:xfrm>
            <a:off x="756000" y="898200"/>
            <a:ext cx="334440" cy="292680"/>
          </a:xfrm>
          <a:custGeom>
            <a:avLst/>
            <a:gdLst>
              <a:gd name="textAreaLeft" fmla="*/ 0 w 334440"/>
              <a:gd name="textAreaRight" fmla="*/ 334800 w 334440"/>
              <a:gd name="textAreaTop" fmla="*/ 0 h 292680"/>
              <a:gd name="textAreaBottom" fmla="*/ 293040 h 292680"/>
            </a:gdLst>
            <a:ahLst/>
            <a:rect l="textAreaLeft" t="textAreaTop" r="textAreaRight" b="textAreaBottom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1" name="Line 8"/>
          <p:cNvSpPr/>
          <p:nvPr/>
        </p:nvSpPr>
        <p:spPr>
          <a:xfrm>
            <a:off x="617040" y="0"/>
            <a:ext cx="360" cy="685800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2" name="CustomShape 9"/>
          <p:cNvSpPr/>
          <p:nvPr/>
        </p:nvSpPr>
        <p:spPr>
          <a:xfrm>
            <a:off x="11579400" y="5638680"/>
            <a:ext cx="608040" cy="12178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3" name="CustomShape 10"/>
          <p:cNvSpPr/>
          <p:nvPr/>
        </p:nvSpPr>
        <p:spPr>
          <a:xfrm>
            <a:off x="11274840" y="5638680"/>
            <a:ext cx="303120" cy="121788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54" name="CustomShape 11"/>
          <p:cNvSpPr/>
          <p:nvPr/>
        </p:nvSpPr>
        <p:spPr>
          <a:xfrm>
            <a:off x="1218960" y="0"/>
            <a:ext cx="608040" cy="68565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5" name="CustomShape 12"/>
          <p:cNvSpPr/>
          <p:nvPr/>
        </p:nvSpPr>
        <p:spPr>
          <a:xfrm>
            <a:off x="0" y="0"/>
            <a:ext cx="1217520" cy="685656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56" name="CustomShape 13"/>
          <p:cNvSpPr/>
          <p:nvPr/>
        </p:nvSpPr>
        <p:spPr>
          <a:xfrm>
            <a:off x="0" y="5638680"/>
            <a:ext cx="12187440" cy="1217880"/>
          </a:xfrm>
          <a:prstGeom prst="rect">
            <a:avLst/>
          </a:prstGeom>
          <a:solidFill>
            <a:schemeClr val="accent1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57" name="Line 14"/>
          <p:cNvSpPr/>
          <p:nvPr/>
        </p:nvSpPr>
        <p:spPr>
          <a:xfrm>
            <a:off x="11573280" y="5638680"/>
            <a:ext cx="360" cy="121932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8" name="CustomShape 15"/>
          <p:cNvSpPr/>
          <p:nvPr/>
        </p:nvSpPr>
        <p:spPr>
          <a:xfrm>
            <a:off x="0" y="5643000"/>
            <a:ext cx="1214640" cy="1213560"/>
          </a:xfrm>
          <a:prstGeom prst="rect">
            <a:avLst/>
          </a:prstGeom>
          <a:solidFill>
            <a:schemeClr val="accent1">
              <a:lumMod val="5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59" name="Line 16"/>
          <p:cNvSpPr/>
          <p:nvPr/>
        </p:nvSpPr>
        <p:spPr>
          <a:xfrm>
            <a:off x="1218600" y="0"/>
            <a:ext cx="360" cy="685800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0" name="Line 17"/>
          <p:cNvSpPr/>
          <p:nvPr/>
        </p:nvSpPr>
        <p:spPr>
          <a:xfrm>
            <a:off x="0" y="5631120"/>
            <a:ext cx="18280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1" name="CustomShape 18"/>
          <p:cNvSpPr/>
          <p:nvPr/>
        </p:nvSpPr>
        <p:spPr>
          <a:xfrm>
            <a:off x="276480" y="6032520"/>
            <a:ext cx="591840" cy="517680"/>
          </a:xfrm>
          <a:custGeom>
            <a:avLst/>
            <a:gdLst>
              <a:gd name="textAreaLeft" fmla="*/ 0 w 591840"/>
              <a:gd name="textAreaRight" fmla="*/ 592200 w 591840"/>
              <a:gd name="textAreaTop" fmla="*/ 0 h 517680"/>
              <a:gd name="textAreaBottom" fmla="*/ 518040 h 517680"/>
            </a:gdLst>
            <a:ahLst/>
            <a:rect l="textAreaLeft" t="textAreaTop" r="textAreaRight" b="textAreaBottom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 w="0">
            <a:solidFill>
              <a:srgbClr val="ffffff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2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20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3" name="PlaceHolder 2"/>
          <p:cNvSpPr>
            <a:spLocks noGrp="1"/>
          </p:cNvSpPr>
          <p:nvPr>
            <p:ph type="body"/>
          </p:nvPr>
        </p:nvSpPr>
        <p:spPr>
          <a:xfrm>
            <a:off x="609120" y="1604520"/>
            <a:ext cx="1096920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1" r:id="rId2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CustomShape 1" hidden="1"/>
          <p:cNvSpPr/>
          <p:nvPr/>
        </p:nvSpPr>
        <p:spPr>
          <a:xfrm>
            <a:off x="11883960" y="0"/>
            <a:ext cx="303120" cy="685656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67" name="CustomShape 2" hidden="1"/>
          <p:cNvSpPr/>
          <p:nvPr/>
        </p:nvSpPr>
        <p:spPr>
          <a:xfrm>
            <a:off x="617040" y="0"/>
            <a:ext cx="608040" cy="68565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8" name="CustomShape 3" hidden="1"/>
          <p:cNvSpPr/>
          <p:nvPr/>
        </p:nvSpPr>
        <p:spPr>
          <a:xfrm>
            <a:off x="0" y="0"/>
            <a:ext cx="608040" cy="6856560"/>
          </a:xfrm>
          <a:prstGeom prst="rect">
            <a:avLst/>
          </a:prstGeom>
          <a:solidFill>
            <a:schemeClr val="accent1">
              <a:lumMod val="75000"/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69" name="CustomShape 4" hidden="1"/>
          <p:cNvSpPr/>
          <p:nvPr/>
        </p:nvSpPr>
        <p:spPr>
          <a:xfrm>
            <a:off x="617040" y="736200"/>
            <a:ext cx="608040" cy="608040"/>
          </a:xfrm>
          <a:prstGeom prst="rect">
            <a:avLst/>
          </a:prstGeom>
          <a:solidFill>
            <a:schemeClr val="accent1">
              <a:lumMod val="5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70" name="Line 5"/>
          <p:cNvSpPr/>
          <p:nvPr/>
        </p:nvSpPr>
        <p:spPr>
          <a:xfrm>
            <a:off x="617040" y="736200"/>
            <a:ext cx="6094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1" name="Line 6"/>
          <p:cNvSpPr/>
          <p:nvPr/>
        </p:nvSpPr>
        <p:spPr>
          <a:xfrm>
            <a:off x="617040" y="1345680"/>
            <a:ext cx="6094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2" name="CustomShape 7" hidden="1"/>
          <p:cNvSpPr/>
          <p:nvPr/>
        </p:nvSpPr>
        <p:spPr>
          <a:xfrm>
            <a:off x="756000" y="898200"/>
            <a:ext cx="334440" cy="292680"/>
          </a:xfrm>
          <a:custGeom>
            <a:avLst/>
            <a:gdLst>
              <a:gd name="textAreaLeft" fmla="*/ 0 w 334440"/>
              <a:gd name="textAreaRight" fmla="*/ 334800 w 334440"/>
              <a:gd name="textAreaTop" fmla="*/ 0 h 292680"/>
              <a:gd name="textAreaBottom" fmla="*/ 293040 h 292680"/>
            </a:gdLst>
            <a:ahLst/>
            <a:rect l="textAreaLeft" t="textAreaTop" r="textAreaRight" b="textAreaBottom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3" name="Line 8"/>
          <p:cNvSpPr/>
          <p:nvPr/>
        </p:nvSpPr>
        <p:spPr>
          <a:xfrm>
            <a:off x="617040" y="0"/>
            <a:ext cx="360" cy="685800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4" name="CustomShape 9"/>
          <p:cNvSpPr/>
          <p:nvPr/>
        </p:nvSpPr>
        <p:spPr>
          <a:xfrm>
            <a:off x="11579400" y="5638680"/>
            <a:ext cx="608040" cy="12178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5" name="CustomShape 10"/>
          <p:cNvSpPr/>
          <p:nvPr/>
        </p:nvSpPr>
        <p:spPr>
          <a:xfrm>
            <a:off x="11274840" y="5638680"/>
            <a:ext cx="303120" cy="121788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76" name="CustomShape 11"/>
          <p:cNvSpPr/>
          <p:nvPr/>
        </p:nvSpPr>
        <p:spPr>
          <a:xfrm>
            <a:off x="1218960" y="0"/>
            <a:ext cx="608040" cy="68565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7" name="CustomShape 12"/>
          <p:cNvSpPr/>
          <p:nvPr/>
        </p:nvSpPr>
        <p:spPr>
          <a:xfrm>
            <a:off x="0" y="0"/>
            <a:ext cx="1217520" cy="685656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78" name="CustomShape 13"/>
          <p:cNvSpPr/>
          <p:nvPr/>
        </p:nvSpPr>
        <p:spPr>
          <a:xfrm>
            <a:off x="0" y="5638680"/>
            <a:ext cx="12187440" cy="1217880"/>
          </a:xfrm>
          <a:prstGeom prst="rect">
            <a:avLst/>
          </a:prstGeom>
          <a:solidFill>
            <a:schemeClr val="accent1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79" name="Line 14"/>
          <p:cNvSpPr/>
          <p:nvPr/>
        </p:nvSpPr>
        <p:spPr>
          <a:xfrm>
            <a:off x="11573280" y="5638680"/>
            <a:ext cx="360" cy="121932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0" name="CustomShape 15"/>
          <p:cNvSpPr/>
          <p:nvPr/>
        </p:nvSpPr>
        <p:spPr>
          <a:xfrm>
            <a:off x="0" y="5643000"/>
            <a:ext cx="1214640" cy="1213560"/>
          </a:xfrm>
          <a:prstGeom prst="rect">
            <a:avLst/>
          </a:prstGeom>
          <a:solidFill>
            <a:schemeClr val="accent1">
              <a:lumMod val="5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81" name="Line 16"/>
          <p:cNvSpPr/>
          <p:nvPr/>
        </p:nvSpPr>
        <p:spPr>
          <a:xfrm>
            <a:off x="1218600" y="0"/>
            <a:ext cx="360" cy="685800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2" name="Line 17"/>
          <p:cNvSpPr/>
          <p:nvPr/>
        </p:nvSpPr>
        <p:spPr>
          <a:xfrm>
            <a:off x="0" y="5631120"/>
            <a:ext cx="18280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3" name="CustomShape 18"/>
          <p:cNvSpPr/>
          <p:nvPr/>
        </p:nvSpPr>
        <p:spPr>
          <a:xfrm>
            <a:off x="276480" y="6032520"/>
            <a:ext cx="591840" cy="517680"/>
          </a:xfrm>
          <a:custGeom>
            <a:avLst/>
            <a:gdLst>
              <a:gd name="textAreaLeft" fmla="*/ 0 w 591840"/>
              <a:gd name="textAreaRight" fmla="*/ 592200 w 591840"/>
              <a:gd name="textAreaTop" fmla="*/ 0 h 517680"/>
              <a:gd name="textAreaBottom" fmla="*/ 518040 h 517680"/>
            </a:gdLst>
            <a:ahLst/>
            <a:rect l="textAreaLeft" t="textAreaTop" r="textAreaRight" b="textAreaBottom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 w="0">
            <a:solidFill>
              <a:srgbClr val="ffffff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4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20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5" name="PlaceHolder 2"/>
          <p:cNvSpPr>
            <a:spLocks noGrp="1"/>
          </p:cNvSpPr>
          <p:nvPr>
            <p:ph type="body"/>
          </p:nvPr>
        </p:nvSpPr>
        <p:spPr>
          <a:xfrm>
            <a:off x="609120" y="1604520"/>
            <a:ext cx="535248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6" name="PlaceHolder 3"/>
          <p:cNvSpPr>
            <a:spLocks noGrp="1"/>
          </p:cNvSpPr>
          <p:nvPr>
            <p:ph type="body"/>
          </p:nvPr>
        </p:nvSpPr>
        <p:spPr>
          <a:xfrm>
            <a:off x="6230160" y="1604520"/>
            <a:ext cx="535248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3" r:id="rId2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CustomShape 1" hidden="1"/>
          <p:cNvSpPr/>
          <p:nvPr/>
        </p:nvSpPr>
        <p:spPr>
          <a:xfrm>
            <a:off x="11883960" y="0"/>
            <a:ext cx="303120" cy="685656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91" name="CustomShape 2" hidden="1"/>
          <p:cNvSpPr/>
          <p:nvPr/>
        </p:nvSpPr>
        <p:spPr>
          <a:xfrm>
            <a:off x="617040" y="0"/>
            <a:ext cx="608040" cy="68565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2" name="CustomShape 3" hidden="1"/>
          <p:cNvSpPr/>
          <p:nvPr/>
        </p:nvSpPr>
        <p:spPr>
          <a:xfrm>
            <a:off x="0" y="0"/>
            <a:ext cx="608040" cy="6856560"/>
          </a:xfrm>
          <a:prstGeom prst="rect">
            <a:avLst/>
          </a:prstGeom>
          <a:solidFill>
            <a:schemeClr val="accent1">
              <a:lumMod val="75000"/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93" name="CustomShape 4" hidden="1"/>
          <p:cNvSpPr/>
          <p:nvPr/>
        </p:nvSpPr>
        <p:spPr>
          <a:xfrm>
            <a:off x="617040" y="736200"/>
            <a:ext cx="608040" cy="608040"/>
          </a:xfrm>
          <a:prstGeom prst="rect">
            <a:avLst/>
          </a:prstGeom>
          <a:solidFill>
            <a:schemeClr val="accent1">
              <a:lumMod val="5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94" name="Line 5"/>
          <p:cNvSpPr/>
          <p:nvPr/>
        </p:nvSpPr>
        <p:spPr>
          <a:xfrm>
            <a:off x="617040" y="736200"/>
            <a:ext cx="6094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5" name="Line 6"/>
          <p:cNvSpPr/>
          <p:nvPr/>
        </p:nvSpPr>
        <p:spPr>
          <a:xfrm>
            <a:off x="617040" y="1345680"/>
            <a:ext cx="6094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6" name="CustomShape 7" hidden="1"/>
          <p:cNvSpPr/>
          <p:nvPr/>
        </p:nvSpPr>
        <p:spPr>
          <a:xfrm>
            <a:off x="756000" y="898200"/>
            <a:ext cx="334440" cy="292680"/>
          </a:xfrm>
          <a:custGeom>
            <a:avLst/>
            <a:gdLst>
              <a:gd name="textAreaLeft" fmla="*/ 0 w 334440"/>
              <a:gd name="textAreaRight" fmla="*/ 334800 w 334440"/>
              <a:gd name="textAreaTop" fmla="*/ 0 h 292680"/>
              <a:gd name="textAreaBottom" fmla="*/ 293040 h 292680"/>
            </a:gdLst>
            <a:ahLst/>
            <a:rect l="textAreaLeft" t="textAreaTop" r="textAreaRight" b="textAreaBottom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7" name="Line 8"/>
          <p:cNvSpPr/>
          <p:nvPr/>
        </p:nvSpPr>
        <p:spPr>
          <a:xfrm>
            <a:off x="617040" y="0"/>
            <a:ext cx="360" cy="685800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8" name="CustomShape 9"/>
          <p:cNvSpPr/>
          <p:nvPr/>
        </p:nvSpPr>
        <p:spPr>
          <a:xfrm>
            <a:off x="11579400" y="5638680"/>
            <a:ext cx="608040" cy="12178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9" name="CustomShape 10"/>
          <p:cNvSpPr/>
          <p:nvPr/>
        </p:nvSpPr>
        <p:spPr>
          <a:xfrm>
            <a:off x="11274840" y="5638680"/>
            <a:ext cx="303120" cy="121788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00" name="CustomShape 11"/>
          <p:cNvSpPr/>
          <p:nvPr/>
        </p:nvSpPr>
        <p:spPr>
          <a:xfrm>
            <a:off x="1218960" y="0"/>
            <a:ext cx="608040" cy="68565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1" name="CustomShape 12"/>
          <p:cNvSpPr/>
          <p:nvPr/>
        </p:nvSpPr>
        <p:spPr>
          <a:xfrm>
            <a:off x="0" y="0"/>
            <a:ext cx="1217520" cy="685656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02" name="CustomShape 13"/>
          <p:cNvSpPr/>
          <p:nvPr/>
        </p:nvSpPr>
        <p:spPr>
          <a:xfrm>
            <a:off x="0" y="5638680"/>
            <a:ext cx="12187440" cy="1217880"/>
          </a:xfrm>
          <a:prstGeom prst="rect">
            <a:avLst/>
          </a:prstGeom>
          <a:solidFill>
            <a:schemeClr val="accent1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03" name="Line 14"/>
          <p:cNvSpPr/>
          <p:nvPr/>
        </p:nvSpPr>
        <p:spPr>
          <a:xfrm>
            <a:off x="11573280" y="5638680"/>
            <a:ext cx="360" cy="121932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4" name="CustomShape 15"/>
          <p:cNvSpPr/>
          <p:nvPr/>
        </p:nvSpPr>
        <p:spPr>
          <a:xfrm>
            <a:off x="0" y="5643000"/>
            <a:ext cx="1214640" cy="1213560"/>
          </a:xfrm>
          <a:prstGeom prst="rect">
            <a:avLst/>
          </a:prstGeom>
          <a:solidFill>
            <a:schemeClr val="accent1">
              <a:lumMod val="5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05" name="Line 16"/>
          <p:cNvSpPr/>
          <p:nvPr/>
        </p:nvSpPr>
        <p:spPr>
          <a:xfrm>
            <a:off x="1218600" y="0"/>
            <a:ext cx="360" cy="685800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6" name="Line 17"/>
          <p:cNvSpPr/>
          <p:nvPr/>
        </p:nvSpPr>
        <p:spPr>
          <a:xfrm>
            <a:off x="0" y="5631120"/>
            <a:ext cx="1828080" cy="360"/>
          </a:xfrm>
          <a:prstGeom prst="line">
            <a:avLst/>
          </a:prstGeom>
          <a:ln w="19080">
            <a:solidFill>
              <a:srgbClr val="fffff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7" name="CustomShape 18"/>
          <p:cNvSpPr/>
          <p:nvPr/>
        </p:nvSpPr>
        <p:spPr>
          <a:xfrm>
            <a:off x="276480" y="6032520"/>
            <a:ext cx="591840" cy="517680"/>
          </a:xfrm>
          <a:custGeom>
            <a:avLst/>
            <a:gdLst>
              <a:gd name="textAreaLeft" fmla="*/ 0 w 591840"/>
              <a:gd name="textAreaRight" fmla="*/ 592200 w 591840"/>
              <a:gd name="textAreaTop" fmla="*/ 0 h 517680"/>
              <a:gd name="textAreaBottom" fmla="*/ 518040 h 517680"/>
            </a:gdLst>
            <a:ahLst/>
            <a:rect l="textAreaLeft" t="textAreaTop" r="textAreaRight" b="textAreaBottom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 w="0">
            <a:solidFill>
              <a:srgbClr val="ffffff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8" name="PlaceHolder 1"/>
          <p:cNvSpPr>
            <a:spLocks noGrp="1"/>
          </p:cNvSpPr>
          <p:nvPr>
            <p:ph type="title"/>
          </p:nvPr>
        </p:nvSpPr>
        <p:spPr>
          <a:xfrm>
            <a:off x="609120" y="273600"/>
            <a:ext cx="1096920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5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17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17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image" Target="../media/image8.jpeg"/><Relationship Id="rId3" Type="http://schemas.openxmlformats.org/officeDocument/2006/relationships/image" Target="../media/image9.png"/><Relationship Id="rId4" Type="http://schemas.openxmlformats.org/officeDocument/2006/relationships/slideLayout" Target="../slideLayouts/slideLayout17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image" Target="../media/image10.jpeg"/><Relationship Id="rId2" Type="http://schemas.openxmlformats.org/officeDocument/2006/relationships/image" Target="../media/image11.jpeg"/><Relationship Id="rId3" Type="http://schemas.openxmlformats.org/officeDocument/2006/relationships/slideLayout" Target="../slideLayouts/slideLayout17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image" Target="../media/image12.png"/><Relationship Id="rId2" Type="http://schemas.openxmlformats.org/officeDocument/2006/relationships/slideLayout" Target="../slideLayouts/slideLayout17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image" Target="../media/image13.png"/><Relationship Id="rId2" Type="http://schemas.openxmlformats.org/officeDocument/2006/relationships/slideLayout" Target="../slideLayouts/slideLayout17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image" Target="../media/image14.png"/><Relationship Id="rId2" Type="http://schemas.openxmlformats.org/officeDocument/2006/relationships/slideLayout" Target="../slideLayouts/slideLayout17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image" Target="../media/image15.png"/><Relationship Id="rId2" Type="http://schemas.openxmlformats.org/officeDocument/2006/relationships/slideLayout" Target="../slideLayouts/slideLayout17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image" Target="../media/image16.png"/><Relationship Id="rId2" Type="http://schemas.openxmlformats.org/officeDocument/2006/relationships/slideLayout" Target="../slideLayouts/slideLayout17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image" Target="../media/image17.png"/><Relationship Id="rId2" Type="http://schemas.openxmlformats.org/officeDocument/2006/relationships/slideLayout" Target="../slideLayouts/slideLayout17.xml"/>
</Relationships>
</file>

<file path=ppt/slides/_rels/slide29.xml.rels><?xml version="1.0" encoding="UTF-8"?>
<Relationships xmlns="http://schemas.openxmlformats.org/package/2006/relationships"><Relationship Id="rId1" Type="http://schemas.openxmlformats.org/officeDocument/2006/relationships/image" Target="../media/image17.png"/><Relationship Id="rId2" Type="http://schemas.openxmlformats.org/officeDocument/2006/relationships/slideLayout" Target="../slideLayouts/slideLayout17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30.xml.rels><?xml version="1.0" encoding="UTF-8"?>
<Relationships xmlns="http://schemas.openxmlformats.org/package/2006/relationships"><Relationship Id="rId1" Type="http://schemas.openxmlformats.org/officeDocument/2006/relationships/image" Target="../media/image18.png"/><Relationship Id="rId2" Type="http://schemas.openxmlformats.org/officeDocument/2006/relationships/slideLayout" Target="../slideLayouts/slideLayout17.xml"/>
</Relationships>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32.xml.rels><?xml version="1.0" encoding="UTF-8"?>
<Relationships xmlns="http://schemas.openxmlformats.org/package/2006/relationships"><Relationship Id="rId1" Type="http://schemas.openxmlformats.org/officeDocument/2006/relationships/image" Target="../media/image19.png"/><Relationship Id="rId2" Type="http://schemas.openxmlformats.org/officeDocument/2006/relationships/slideLayout" Target="../slideLayouts/slideLayout17.xml"/>
</Relationships>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34.xml.rels><?xml version="1.0" encoding="UTF-8"?>
<Relationships xmlns="http://schemas.openxmlformats.org/package/2006/relationships"><Relationship Id="rId1" Type="http://schemas.openxmlformats.org/officeDocument/2006/relationships/image" Target="../media/image20.png"/><Relationship Id="rId2" Type="http://schemas.openxmlformats.org/officeDocument/2006/relationships/slideLayout" Target="../slideLayouts/slideLayout17.xml"/>
</Relationships>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7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17.xml"/><Relationship Id="rId4" Type="http://schemas.openxmlformats.org/officeDocument/2006/relationships/comments" Target="../comments/comment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7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TextShape 1"/>
          <p:cNvSpPr/>
          <p:nvPr/>
        </p:nvSpPr>
        <p:spPr>
          <a:xfrm>
            <a:off x="2428560" y="1600200"/>
            <a:ext cx="8327520" cy="2678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90000"/>
              </a:lnSpc>
            </a:pPr>
            <a:r>
              <a:rPr b="0" lang="ru-RU" sz="5400" spc="-1" strike="noStrike">
                <a:solidFill>
                  <a:srgbClr val="344049"/>
                </a:solidFill>
                <a:latin typeface="Euphemia"/>
                <a:ea typeface="DejaVu Sans"/>
              </a:rPr>
              <a:t>Методы измерения физических величин</a:t>
            </a:r>
            <a:endParaRPr b="0" lang="en-US" sz="5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1" name="TextShape 2"/>
          <p:cNvSpPr/>
          <p:nvPr/>
        </p:nvSpPr>
        <p:spPr>
          <a:xfrm>
            <a:off x="2710080" y="3998880"/>
            <a:ext cx="7515000" cy="1114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 anchorCtr="1">
            <a:normAutofit/>
          </a:bodyPr>
          <a:p>
            <a:pPr algn="ctr">
              <a:lnSpc>
                <a:spcPct val="90000"/>
              </a:lnSpc>
              <a:tabLst>
                <a:tab algn="l" pos="0"/>
              </a:tabLst>
            </a:pPr>
            <a:r>
              <a:rPr b="0" lang="ru-RU" sz="3200" spc="-1" strike="noStrike">
                <a:solidFill>
                  <a:srgbClr val="465562"/>
                </a:solidFill>
                <a:latin typeface="Euphemia"/>
                <a:ea typeface="DejaVu Sans"/>
              </a:rPr>
              <a:t> 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90000"/>
              </a:lnSpc>
              <a:tabLst>
                <a:tab algn="l" pos="0"/>
              </a:tabLst>
            </a:pPr>
            <a:r>
              <a:rPr b="0" lang="ru-RU" sz="3200" spc="-1" strike="noStrike">
                <a:solidFill>
                  <a:srgbClr val="465562"/>
                </a:solidFill>
                <a:latin typeface="Euphemia"/>
                <a:ea typeface="DejaVu Sans"/>
              </a:rPr>
              <a:t>Измерение давления. 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2" name="CustomShape 3"/>
          <p:cNvSpPr/>
          <p:nvPr/>
        </p:nvSpPr>
        <p:spPr>
          <a:xfrm>
            <a:off x="3456000" y="5949360"/>
            <a:ext cx="6770880" cy="516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к.ф.-м.н. Соколов Андрей Валерьевич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3" name="CustomShape 4"/>
          <p:cNvSpPr/>
          <p:nvPr/>
        </p:nvSpPr>
        <p:spPr>
          <a:xfrm>
            <a:off x="9826200" y="332640"/>
            <a:ext cx="1861920" cy="473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90000"/>
              </a:lnSpc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Лекция 5.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TextShape 1"/>
          <p:cNvSpPr/>
          <p:nvPr/>
        </p:nvSpPr>
        <p:spPr>
          <a:xfrm>
            <a:off x="1593360" y="177840"/>
            <a:ext cx="9781200" cy="1238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  <a:ea typeface="DejaVu Sans"/>
              </a:rPr>
              <a:t>Класс точности манометра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5" name="TextShape 2"/>
          <p:cNvSpPr/>
          <p:nvPr/>
        </p:nvSpPr>
        <p:spPr>
          <a:xfrm>
            <a:off x="1593360" y="1600200"/>
            <a:ext cx="9781200" cy="4570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 fontScale="98333" lnSpcReduction="10000"/>
          </a:bodyPr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7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75562"/>
                </a:solidFill>
                <a:latin typeface="Arial"/>
                <a:ea typeface="DejaVu Sans"/>
              </a:rPr>
              <a:t>Класс точности— это допустимый процент погрешности измерения от шкалы измерения. Это значение на всех манометрах находится на циферблате и обозначается одной из цифр стандартного ряда классов точности.</a:t>
            </a:r>
            <a:br>
              <a:rPr sz="1800"/>
            </a:br>
            <a:r>
              <a:rPr b="0" lang="ru-RU" sz="2800" spc="-1" strike="noStrike">
                <a:solidFill>
                  <a:srgbClr val="475562"/>
                </a:solidFill>
                <a:latin typeface="Euphemia"/>
                <a:ea typeface="DejaVu Sans"/>
              </a:rPr>
              <a:t> 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7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75562"/>
                </a:solidFill>
                <a:latin typeface="Arial"/>
                <a:ea typeface="DejaVu Sans"/>
              </a:rPr>
              <a:t>Стандартный ряд классов точности для манометров, производимых в России: 4, 2.5, 1.5, 1, 0.6, 0.4, 0.25, 0.15.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7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75562"/>
                </a:solidFill>
                <a:latin typeface="Arial"/>
                <a:ea typeface="DejaVu Sans"/>
              </a:rPr>
              <a:t>Пример: Если у Вас манометр на 10 кгс/см</a:t>
            </a:r>
            <a:r>
              <a:rPr b="0" lang="ru-RU" sz="2800" spc="-1" strike="noStrike" baseline="30000">
                <a:solidFill>
                  <a:srgbClr val="475562"/>
                </a:solidFill>
                <a:latin typeface="Arial"/>
                <a:ea typeface="DejaVu Sans"/>
              </a:rPr>
              <a:t>2</a:t>
            </a:r>
            <a:r>
              <a:rPr b="0" lang="ru-RU" sz="2800" spc="-1" strike="noStrike">
                <a:solidFill>
                  <a:srgbClr val="475562"/>
                </a:solidFill>
                <a:latin typeface="Arial"/>
                <a:ea typeface="DejaVu Sans"/>
              </a:rPr>
              <a:t> классом точности 1.5. Это значит, что допустимая погрешность манометра 1.5% от шкалы измерения, т. е. 0.15 кгс/см</a:t>
            </a:r>
            <a:r>
              <a:rPr b="0" lang="ru-RU" sz="2800" spc="-1" strike="noStrike" baseline="30000">
                <a:solidFill>
                  <a:srgbClr val="475562"/>
                </a:solidFill>
                <a:latin typeface="Arial"/>
                <a:ea typeface="DejaVu Sans"/>
              </a:rPr>
              <a:t>2</a:t>
            </a:r>
            <a:r>
              <a:rPr b="0" lang="ru-RU" sz="2800" spc="-1" strike="noStrike">
                <a:solidFill>
                  <a:srgbClr val="475562"/>
                </a:solidFill>
                <a:latin typeface="Arial"/>
                <a:ea typeface="DejaVu Sans"/>
              </a:rPr>
              <a:t>.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TextShape 1"/>
          <p:cNvSpPr/>
          <p:nvPr/>
        </p:nvSpPr>
        <p:spPr>
          <a:xfrm>
            <a:off x="1593360" y="177840"/>
            <a:ext cx="9781200" cy="1238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  <a:ea typeface="DejaVu Sans"/>
              </a:rPr>
              <a:t>Манометры с пластинчатой пружиной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477" name="Объект 4" descr=""/>
          <p:cNvPicPr/>
          <p:nvPr/>
        </p:nvPicPr>
        <p:blipFill>
          <a:blip r:embed="rId1"/>
          <a:stretch/>
        </p:blipFill>
        <p:spPr>
          <a:xfrm>
            <a:off x="1446120" y="1600200"/>
            <a:ext cx="3348000" cy="4570560"/>
          </a:xfrm>
          <a:prstGeom prst="rect">
            <a:avLst/>
          </a:prstGeom>
          <a:ln w="0">
            <a:noFill/>
          </a:ln>
        </p:spPr>
      </p:pic>
      <p:sp>
        <p:nvSpPr>
          <p:cNvPr id="478" name="CustomShape 2"/>
          <p:cNvSpPr/>
          <p:nvPr/>
        </p:nvSpPr>
        <p:spPr>
          <a:xfrm>
            <a:off x="5027760" y="1555200"/>
            <a:ext cx="5408640" cy="5301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90000"/>
              </a:lnSpc>
            </a:pPr>
            <a:r>
              <a:rPr b="0" lang="ru-RU" sz="2000" spc="-1" strike="noStrike">
                <a:solidFill>
                  <a:srgbClr val="465562"/>
                </a:solidFill>
                <a:latin typeface="Euphemia"/>
                <a:ea typeface="DejaVu Sans"/>
              </a:rPr>
              <a:t>Пластинчатые пружины представляют собой тонкие гофрированные мембраны кругообразной формы, которые зажимаются или привариваются по краю между двумя фланцами и вступают в соприкосновение с измеряемой средой только с одной стороны. Вызванный в результате такого соприкосновения прогиб пропорционален величине давления. Движение передается посредством стрелочного механизма на шкалу. 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</a:pPr>
            <a:r>
              <a:rPr b="0" lang="ru-RU" sz="2000" spc="-1" strike="noStrike">
                <a:solidFill>
                  <a:srgbClr val="465562"/>
                </a:solidFill>
                <a:latin typeface="Euphemia"/>
                <a:ea typeface="DejaVu Sans"/>
              </a:rPr>
              <a:t>В результате кольцеобразного крепления пластинчатые пружины менее восприимчивы к вибрациям по сравнению с трубчатыми пружинами, однако погрешность показаний при изменениях температуры у них больше.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TextShape 1"/>
          <p:cNvSpPr/>
          <p:nvPr/>
        </p:nvSpPr>
        <p:spPr>
          <a:xfrm>
            <a:off x="1593360" y="177840"/>
            <a:ext cx="9781200" cy="658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  <a:ea typeface="DejaVu Sans"/>
              </a:rPr>
              <a:t>Жидкостные манометры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0" name="TextShape 2"/>
          <p:cNvSpPr/>
          <p:nvPr/>
        </p:nvSpPr>
        <p:spPr>
          <a:xfrm>
            <a:off x="1593360" y="990720"/>
            <a:ext cx="9781200" cy="5180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1" lang="en-US" sz="2000" spc="-1" strike="noStrike">
                <a:solidFill>
                  <a:srgbClr val="465562"/>
                </a:solidFill>
                <a:latin typeface="Euphemia"/>
                <a:ea typeface="DejaVu Sans"/>
              </a:rPr>
              <a:t>U – </a:t>
            </a:r>
            <a:r>
              <a:rPr b="1" lang="ru-RU" sz="2000" spc="-1" strike="noStrike">
                <a:solidFill>
                  <a:srgbClr val="465562"/>
                </a:solidFill>
                <a:latin typeface="Euphemia"/>
                <a:ea typeface="DejaVu Sans"/>
              </a:rPr>
              <a:t>образные. </a:t>
            </a:r>
            <a:r>
              <a:rPr b="0" lang="ru-RU" sz="2000" spc="-1" strike="noStrike">
                <a:solidFill>
                  <a:srgbClr val="465562"/>
                </a:solidFill>
                <a:latin typeface="Euphemia"/>
                <a:ea typeface="DejaVu Sans"/>
              </a:rPr>
              <a:t>Основа конструкции  - сообщающиеся сосуды, в которых определение давления осуществляется по одному или сразу нескольким уровням жидкости. Одна часть трубки соединяется с трубопроводной системой для проведения измерения. В то же время другой конец может быть герметически запаян или иметь свободное сообщение с атмосферой.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1" lang="ru-RU" sz="2000" spc="-1" strike="noStrike">
                <a:solidFill>
                  <a:srgbClr val="465562"/>
                </a:solidFill>
                <a:latin typeface="Euphemia"/>
                <a:ea typeface="DejaVu Sans"/>
              </a:rPr>
              <a:t>Чашечные. </a:t>
            </a:r>
            <a:r>
              <a:rPr b="0" lang="ru-RU" sz="2000" spc="-1" strike="noStrike">
                <a:solidFill>
                  <a:srgbClr val="465562"/>
                </a:solidFill>
                <a:latin typeface="Euphemia"/>
                <a:ea typeface="DejaVu Sans"/>
              </a:rPr>
              <a:t>Однотрубный жидкостный манометр похожий на классический U-образных приборов, но вместо второй трубки здесь применяется широкий резервуар, площадь которого в сотни раз больше площади сечения основной трубки.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1" lang="ru-RU" sz="2000" spc="-1" strike="noStrike">
                <a:solidFill>
                  <a:srgbClr val="465562"/>
                </a:solidFill>
                <a:latin typeface="Euphemia"/>
                <a:ea typeface="DejaVu Sans"/>
              </a:rPr>
              <a:t>Кольцевые. </a:t>
            </a:r>
            <a:r>
              <a:rPr b="0" lang="ru-RU" sz="2000" spc="-1" strike="noStrike">
                <a:solidFill>
                  <a:srgbClr val="465562"/>
                </a:solidFill>
                <a:latin typeface="Euphemia"/>
                <a:ea typeface="DejaVu Sans"/>
              </a:rPr>
              <a:t>В устройствах данного типа столб жидкости заключен в кольцевом канале. При изменении давления происходит перемещение центра тяжести, что в свою очередь приводит к перемещению стрелки указателя. Эти манометры привлекают высокой точностью результатов, которые не зависят от плотности жидкости и газовой среды на ней. 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1" lang="ru-RU" sz="2000" spc="-1" strike="noStrike">
                <a:solidFill>
                  <a:srgbClr val="465562"/>
                </a:solidFill>
                <a:latin typeface="Euphemia"/>
                <a:ea typeface="DejaVu Sans"/>
              </a:rPr>
              <a:t>Жидкостно-поршневые. </a:t>
            </a:r>
            <a:r>
              <a:rPr b="0" lang="ru-RU" sz="2000" spc="-1" strike="noStrike">
                <a:solidFill>
                  <a:srgbClr val="465562"/>
                </a:solidFill>
                <a:latin typeface="Euphemia"/>
                <a:ea typeface="DejaVu Sans"/>
              </a:rPr>
              <a:t>Измеряемое давление вытесняет сторонний шток и уравновешивает его положение калиброванными грузами. Подобрав оптимальные параметры массы штока с грузами, удается обеспечить его выталкивание на величину, пропорциональную к измеряемому давлению. 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1" name="CustomShape 3"/>
          <p:cNvSpPr/>
          <p:nvPr/>
        </p:nvSpPr>
        <p:spPr>
          <a:xfrm>
            <a:off x="7694640" y="2895480"/>
            <a:ext cx="183240" cy="478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" name="TextShape 1"/>
          <p:cNvSpPr/>
          <p:nvPr/>
        </p:nvSpPr>
        <p:spPr>
          <a:xfrm>
            <a:off x="1593360" y="177840"/>
            <a:ext cx="9781200" cy="658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  <a:ea typeface="DejaVu Sans"/>
              </a:rPr>
              <a:t>Применение жидкостных манометров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3" name="TextShape 2"/>
          <p:cNvSpPr/>
          <p:nvPr/>
        </p:nvSpPr>
        <p:spPr>
          <a:xfrm>
            <a:off x="1593360" y="1447920"/>
            <a:ext cx="9781200" cy="4722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Небольшие избыточные давления (до 500 кПа).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Разность давлений.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Атмосферное давление.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Разрежение (до 10</a:t>
            </a:r>
            <a:r>
              <a:rPr b="0" lang="ru-RU" sz="2800" spc="-1" strike="noStrike" baseline="30000">
                <a:solidFill>
                  <a:srgbClr val="465562"/>
                </a:solidFill>
                <a:latin typeface="Euphemia"/>
                <a:ea typeface="DejaVu Sans"/>
              </a:rPr>
              <a:t>-6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 мм. рт. ст.).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Поверка контрольно-измерительных приборов: тягомеров, напоромеров, вакуумметров барометров, дифманометров и некоторых типов манометров.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" name="TextShape 1"/>
          <p:cNvSpPr/>
          <p:nvPr/>
        </p:nvSpPr>
        <p:spPr>
          <a:xfrm>
            <a:off x="1593360" y="177840"/>
            <a:ext cx="9781200" cy="887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  <a:ea typeface="DejaVu Sans"/>
              </a:rPr>
              <a:t>Принцип действия жидкостного манометра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485" name="Content Placeholder 3" descr="U-manometer.jpg"/>
          <p:cNvPicPr/>
          <p:nvPr/>
        </p:nvPicPr>
        <p:blipFill>
          <a:blip r:embed="rId1"/>
          <a:stretch/>
        </p:blipFill>
        <p:spPr>
          <a:xfrm>
            <a:off x="1370160" y="1752480"/>
            <a:ext cx="3156840" cy="4189680"/>
          </a:xfrm>
          <a:prstGeom prst="rect">
            <a:avLst/>
          </a:prstGeom>
          <a:ln w="0">
            <a:noFill/>
          </a:ln>
        </p:spPr>
      </p:pic>
      <p:sp>
        <p:nvSpPr>
          <p:cNvPr id="486" name="CustomShape 2"/>
          <p:cNvSpPr/>
          <p:nvPr/>
        </p:nvSpPr>
        <p:spPr>
          <a:xfrm>
            <a:off x="3840840" y="1523880"/>
            <a:ext cx="4875120" cy="473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90000"/>
              </a:lnSpc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Для открытого манометра: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7" name="CustomShape 3"/>
          <p:cNvSpPr/>
          <p:nvPr/>
        </p:nvSpPr>
        <p:spPr>
          <a:xfrm>
            <a:off x="3873960" y="2590920"/>
            <a:ext cx="6978240" cy="473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90000"/>
              </a:lnSpc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Для отпаяного (закрытого) манометра: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" name="TextShape 1"/>
          <p:cNvSpPr/>
          <p:nvPr/>
        </p:nvSpPr>
        <p:spPr>
          <a:xfrm>
            <a:off x="1593360" y="177840"/>
            <a:ext cx="9781200" cy="887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  <a:ea typeface="DejaVu Sans"/>
              </a:rPr>
              <a:t>Типы жидкостных манометров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489" name="Content Placeholder 3" descr="MicroManometer.png"/>
          <p:cNvPicPr/>
          <p:nvPr/>
        </p:nvPicPr>
        <p:blipFill>
          <a:blip r:embed="rId1"/>
          <a:stretch/>
        </p:blipFill>
        <p:spPr>
          <a:xfrm>
            <a:off x="4189320" y="3048120"/>
            <a:ext cx="4295520" cy="1979640"/>
          </a:xfrm>
          <a:prstGeom prst="rect">
            <a:avLst/>
          </a:prstGeom>
          <a:ln w="0">
            <a:noFill/>
          </a:ln>
        </p:spPr>
      </p:pic>
      <p:pic>
        <p:nvPicPr>
          <p:cNvPr id="490" name="Picture 4" descr="CircularFluidManometer.jpg"/>
          <p:cNvPicPr/>
          <p:nvPr/>
        </p:nvPicPr>
        <p:blipFill>
          <a:blip r:embed="rId2"/>
          <a:stretch/>
        </p:blipFill>
        <p:spPr>
          <a:xfrm>
            <a:off x="8913960" y="2514600"/>
            <a:ext cx="2132280" cy="2516400"/>
          </a:xfrm>
          <a:prstGeom prst="rect">
            <a:avLst/>
          </a:prstGeom>
          <a:ln w="0">
            <a:noFill/>
          </a:ln>
        </p:spPr>
      </p:pic>
      <p:pic>
        <p:nvPicPr>
          <p:cNvPr id="491" name="Picture 5" descr="DifferentialFluidManometer.png"/>
          <p:cNvPicPr/>
          <p:nvPr/>
        </p:nvPicPr>
        <p:blipFill>
          <a:blip r:embed="rId3"/>
          <a:stretch/>
        </p:blipFill>
        <p:spPr>
          <a:xfrm>
            <a:off x="1751040" y="2438280"/>
            <a:ext cx="2494800" cy="3090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" name="TextShape 1"/>
          <p:cNvSpPr/>
          <p:nvPr/>
        </p:nvSpPr>
        <p:spPr>
          <a:xfrm>
            <a:off x="1593360" y="177840"/>
            <a:ext cx="9781200" cy="811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  <a:ea typeface="DejaVu Sans"/>
              </a:rPr>
              <a:t>Преимущества жидкостных манометров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3" name="TextShape 2"/>
          <p:cNvSpPr/>
          <p:nvPr/>
        </p:nvSpPr>
        <p:spPr>
          <a:xfrm>
            <a:off x="1593360" y="1219320"/>
            <a:ext cx="9781200" cy="4951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 fontScale="87222" lnSpcReduction="10000"/>
          </a:bodyPr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Высокая точность измерений (до 1 </a:t>
            </a:r>
            <a:r>
              <a:rPr b="0" lang="ru-RU" sz="2800" spc="-1" strike="noStrike">
                <a:solidFill>
                  <a:srgbClr val="465562"/>
                </a:solidFill>
                <a:latin typeface="Arial"/>
                <a:ea typeface="Arial"/>
              </a:rPr>
              <a:t>мкм.рт.ст.</a:t>
            </a:r>
            <a:r>
              <a:rPr b="0" lang="en-US" sz="2800" spc="-1" strike="noStrike">
                <a:solidFill>
                  <a:srgbClr val="465562"/>
                </a:solidFill>
                <a:latin typeface="Euphemia"/>
                <a:ea typeface="Arial"/>
              </a:rPr>
              <a:t>)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Arial"/>
              </a:rPr>
              <a:t>. Приборы с низким уровнем погрешности могут использоваться в качестве образцовых для поверки различного контрольно-измерительного оборудования.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Arial"/>
              </a:rPr>
              <a:t>Простота использования. Инструкция по использованию прибора является предельно простой и не содержит каких-либо сложных или специфических действий.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Arial"/>
              </a:rPr>
              <a:t>Невысокая стоимость. Цена жидкостных манометров значительно ниже по сравнению с другими типами оборудования. 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Arial"/>
              </a:rPr>
              <a:t>Быстрый монтаж. Подключение к целевым трубопроводам производится с помощью подводящих устройств. Осуществление монтажа/демонтажа не требует специального оборудования. 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" name="TextShape 1"/>
          <p:cNvSpPr/>
          <p:nvPr/>
        </p:nvSpPr>
        <p:spPr>
          <a:xfrm>
            <a:off x="1593360" y="177840"/>
            <a:ext cx="9781200" cy="735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  <a:ea typeface="DejaVu Sans"/>
              </a:rPr>
              <a:t>Недостатки жидкостных манометров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5" name="TextShape 2"/>
          <p:cNvSpPr/>
          <p:nvPr/>
        </p:nvSpPr>
        <p:spPr>
          <a:xfrm>
            <a:off x="1593360" y="1295280"/>
            <a:ext cx="9781200" cy="487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 fontScale="96666"/>
          </a:bodyPr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Резкий скачок давления может привести к выбросу рабочей жидкости.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Возможность автоматической фиксации и передачи результатов измерений не предусмотрена.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Внутреннее устройство жидкостных манометров определяет их повышенную хрупкость.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Приборы характеризуются достаточно узким диапазоном измерений.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Корректность измерений может быть нарушена некачественной очисткой внутренних поверхностей трубок.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TextShape 1"/>
          <p:cNvSpPr/>
          <p:nvPr/>
        </p:nvSpPr>
        <p:spPr>
          <a:xfrm>
            <a:off x="1593360" y="177840"/>
            <a:ext cx="9781200" cy="811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  <a:ea typeface="DejaVu Sans"/>
              </a:rPr>
              <a:t>Емкостные манометры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7" name="TextShape 2"/>
          <p:cNvSpPr/>
          <p:nvPr/>
        </p:nvSpPr>
        <p:spPr>
          <a:xfrm>
            <a:off x="1593360" y="1066680"/>
            <a:ext cx="9781200" cy="5104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90000"/>
              </a:lnSpc>
              <a:spcBef>
                <a:spcPts val="1400"/>
              </a:spcBef>
              <a:tabLst>
                <a:tab algn="l" pos="0"/>
              </a:tabLst>
            </a:pPr>
            <a:r>
              <a:rPr b="1" i="1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Емкостный манометр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 представляет собой тонкую металлическую мембрану, прогибающуюся под действием разности давлений, которая одновременно является одной из обкладок электрического конденсатора. В качестве второй обкладки используется металлический диск, который может быть установлен на различном расстоянии от мембраны.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498" name="Рисунок 4" descr=""/>
          <p:cNvPicPr/>
          <p:nvPr/>
        </p:nvPicPr>
        <p:blipFill>
          <a:blip r:embed="rId1"/>
          <a:stretch/>
        </p:blipFill>
        <p:spPr>
          <a:xfrm>
            <a:off x="2284560" y="4085640"/>
            <a:ext cx="1113120" cy="2065320"/>
          </a:xfrm>
          <a:prstGeom prst="rect">
            <a:avLst/>
          </a:prstGeom>
          <a:ln w="0">
            <a:noFill/>
          </a:ln>
        </p:spPr>
      </p:pic>
      <p:pic>
        <p:nvPicPr>
          <p:cNvPr id="499" name="Рисунок 6" descr=""/>
          <p:cNvPicPr/>
          <p:nvPr/>
        </p:nvPicPr>
        <p:blipFill>
          <a:blip r:embed="rId2"/>
          <a:stretch/>
        </p:blipFill>
        <p:spPr>
          <a:xfrm>
            <a:off x="4529880" y="3911760"/>
            <a:ext cx="2856240" cy="2360880"/>
          </a:xfrm>
          <a:prstGeom prst="rect">
            <a:avLst/>
          </a:prstGeom>
          <a:ln w="0">
            <a:noFill/>
          </a:ln>
        </p:spPr>
      </p:pic>
      <p:sp>
        <p:nvSpPr>
          <p:cNvPr id="500" name="CustomShape 3"/>
          <p:cNvSpPr/>
          <p:nvPr/>
        </p:nvSpPr>
        <p:spPr>
          <a:xfrm>
            <a:off x="7770960" y="3911760"/>
            <a:ext cx="3808440" cy="1626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90000"/>
              </a:lnSpc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Позволяет измерять давление в диапазоне 10</a:t>
            </a:r>
            <a:r>
              <a:rPr b="0" lang="ru-RU" sz="2800" spc="-1" strike="noStrike" baseline="30000">
                <a:solidFill>
                  <a:srgbClr val="465562"/>
                </a:solidFill>
                <a:latin typeface="Euphemia"/>
                <a:ea typeface="DejaVu Sans"/>
              </a:rPr>
              <a:t>-5</a:t>
            </a:r>
            <a:r>
              <a:rPr b="0" lang="ru-RU" sz="2800" spc="-1" strike="noStrike">
                <a:solidFill>
                  <a:srgbClr val="465562"/>
                </a:solidFill>
                <a:latin typeface="Symbol"/>
                <a:ea typeface="DejaVu Sans"/>
              </a:rPr>
              <a:t>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50 атм.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TextShape 1"/>
          <p:cNvSpPr/>
          <p:nvPr/>
        </p:nvSpPr>
        <p:spPr>
          <a:xfrm>
            <a:off x="1593360" y="177840"/>
            <a:ext cx="9781200" cy="1238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  <a:ea typeface="DejaVu Sans"/>
              </a:rPr>
              <a:t>Преимущества и недостатки ёмкостных манометров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2" name="TextShape 2"/>
          <p:cNvSpPr/>
          <p:nvPr/>
        </p:nvSpPr>
        <p:spPr>
          <a:xfrm>
            <a:off x="1593360" y="1600200"/>
            <a:ext cx="9781200" cy="4570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Wingdings" charset="2"/>
              <a:buChar char="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Малая инерционность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Wingdings" charset="2"/>
              <a:buChar char="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Компактные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Wingdings" charset="2"/>
              <a:buChar char="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Возможность дистанционного измерения давления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1400"/>
              </a:spcBef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×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Влияние паразитных емкостей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×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Подвержены влиянию внешних электрических полей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×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Показания зависят от температуры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1400"/>
              </a:spcBef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TextShape 1"/>
          <p:cNvSpPr/>
          <p:nvPr/>
        </p:nvSpPr>
        <p:spPr>
          <a:xfrm>
            <a:off x="1593360" y="177840"/>
            <a:ext cx="9781200" cy="1238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 anchorCtr="1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  <a:ea typeface="DejaVu Sans"/>
              </a:rPr>
              <a:t>Программа курса.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5" name="TextShape 2"/>
          <p:cNvSpPr/>
          <p:nvPr/>
        </p:nvSpPr>
        <p:spPr>
          <a:xfrm>
            <a:off x="1593360" y="1600200"/>
            <a:ext cx="9781200" cy="4570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 fontScale="87222" lnSpcReduction="10000"/>
          </a:bodyPr>
          <a:p>
            <a:pPr marL="514440" indent="-51408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AutoNum type="arabicPeriod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Основные определения. Система единиц. 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514440" indent="-51408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AutoNum type="arabicPeriod"/>
            </a:pPr>
            <a:r>
              <a:rPr b="0" i="1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Система единиц СИ и фундаментальные физические константы. Универсальные постоянные и естественные системы единиц. Производные единицы и стандарты. Физические пределы точности измерений.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514440" indent="-51408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AutoNum type="arabicPeriod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Методы измерения термодинамических величин.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514440" indent="-51408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AutoNum type="arabicPeriod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Электромагнитные измерения. Стандарты частоты.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514440" indent="-51408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AutoNum type="arabicPeriod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Радиоспектроскопия (эффект Зеемана), ЯМР, томография.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514440" indent="-51408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AutoNum type="arabicPeriod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Фундаментальные шумы в измерительных устройствах. Тепловой шум. Формула Найквиста. Теорема Каллена-Вельтона. Дробовой шум в электронных и оптических приборах.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6" name="CustomShape 3"/>
          <p:cNvSpPr/>
          <p:nvPr/>
        </p:nvSpPr>
        <p:spPr>
          <a:xfrm>
            <a:off x="2123640" y="6172200"/>
            <a:ext cx="8346600" cy="473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90000"/>
              </a:lnSpc>
            </a:pPr>
            <a:r>
              <a:rPr b="0" lang="en-US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http://binp.lms-service.ru/course/view.php?id=27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" name="TextShape 3"/>
          <p:cNvSpPr/>
          <p:nvPr/>
        </p:nvSpPr>
        <p:spPr>
          <a:xfrm>
            <a:off x="1593360" y="177840"/>
            <a:ext cx="9781200" cy="811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  <a:ea typeface="DejaVu Sans"/>
              </a:rPr>
              <a:t>Пьезорезистивные датчики давления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4" name=""/>
          <p:cNvSpPr txBox="1"/>
          <p:nvPr/>
        </p:nvSpPr>
        <p:spPr>
          <a:xfrm>
            <a:off x="1571400" y="1135080"/>
            <a:ext cx="9668160" cy="29059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r>
              <a:rPr b="0" lang="en-US" sz="1800" spc="-1" strike="noStrike">
                <a:solidFill>
                  <a:srgbClr val="355269"/>
                </a:solidFill>
                <a:latin typeface="Arial"/>
              </a:rPr>
              <a:t>Пьезорезистивные датчики давления работают на основе пьезорезистивного эффекта, при котором электрическое сопротивление материала изменяется под действием механического воздействия. Когда к чувствительной мембране или диафрагме прикладывается давление, заставляющее ее деформироваться и создавать механическое напряжение, это напряжение изменяет электрическое сопротивление мембраны. Затем датчик преобразует это изменение сопротивления в электрический сигнал через мостовую схему Уитстона, который после усиления и фильтрации преобразуется в считываемое значение давления. Этот процесс включает в себя изменения в кристаллической структуре материала, где механическое напряжение влияет на подвижность электронов и концентрацию носителей, что приводит к изменению сопротивления.</a:t>
            </a:r>
            <a:endParaRPr b="0" lang="en-US" sz="1800" spc="-1" strike="noStrike">
              <a:solidFill>
                <a:srgbClr val="355269"/>
              </a:solidFill>
              <a:latin typeface="Arial"/>
            </a:endParaRPr>
          </a:p>
        </p:txBody>
      </p:sp>
      <p:pic>
        <p:nvPicPr>
          <p:cNvPr id="505" name="" descr=""/>
          <p:cNvPicPr/>
          <p:nvPr/>
        </p:nvPicPr>
        <p:blipFill>
          <a:blip r:embed="rId1"/>
          <a:stretch/>
        </p:blipFill>
        <p:spPr>
          <a:xfrm>
            <a:off x="1627920" y="4129560"/>
            <a:ext cx="3809520" cy="1885680"/>
          </a:xfrm>
          <a:prstGeom prst="rect">
            <a:avLst/>
          </a:prstGeom>
          <a:ln w="0">
            <a:noFill/>
          </a:ln>
        </p:spPr>
      </p:pic>
      <p:sp>
        <p:nvSpPr>
          <p:cNvPr id="506" name=""/>
          <p:cNvSpPr txBox="1"/>
          <p:nvPr/>
        </p:nvSpPr>
        <p:spPr>
          <a:xfrm>
            <a:off x="5945400" y="4246560"/>
            <a:ext cx="5476680" cy="16261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r>
              <a:rPr b="0" lang="en-US" sz="1800" spc="-1" strike="noStrike">
                <a:solidFill>
                  <a:srgbClr val="355269"/>
                </a:solidFill>
                <a:latin typeface="Arial"/>
              </a:rPr>
              <a:t>Такие датчики бывают в аналоговом (4-20 мА) или  цифровом исполнении (RS-232, ModBus).</a:t>
            </a:r>
            <a:endParaRPr b="0" lang="en-US" sz="1800" spc="-1" strike="noStrike">
              <a:solidFill>
                <a:srgbClr val="355269"/>
              </a:solidFill>
              <a:latin typeface="Arial"/>
            </a:endParaRPr>
          </a:p>
          <a:p>
            <a:endParaRPr b="0" lang="en-US" sz="1800" spc="-1" strike="noStrike">
              <a:solidFill>
                <a:srgbClr val="355269"/>
              </a:solidFill>
              <a:latin typeface="Arial"/>
            </a:endParaRPr>
          </a:p>
          <a:p>
            <a:r>
              <a:rPr b="0" lang="en-US" sz="1800" spc="-1" strike="noStrike">
                <a:solidFill>
                  <a:srgbClr val="355269"/>
                </a:solidFill>
                <a:latin typeface="Arial"/>
              </a:rPr>
              <a:t>По типу они могут быть разделены на измерители абсолютного или относительного давления.</a:t>
            </a:r>
            <a:endParaRPr b="0" lang="en-US" sz="1800" spc="-1" strike="noStrike">
              <a:solidFill>
                <a:srgbClr val="355269"/>
              </a:solidFill>
              <a:latin typeface="Arial"/>
            </a:endParaRPr>
          </a:p>
        </p:txBody>
      </p:sp>
      <p:sp>
        <p:nvSpPr>
          <p:cNvPr id="507" name=""/>
          <p:cNvSpPr txBox="1"/>
          <p:nvPr/>
        </p:nvSpPr>
        <p:spPr>
          <a:xfrm>
            <a:off x="2532240" y="6127920"/>
            <a:ext cx="1526400" cy="346320"/>
          </a:xfrm>
          <a:prstGeom prst="rect">
            <a:avLst/>
          </a:prstGeom>
          <a:noFill/>
          <a:ln w="0">
            <a:noFill/>
          </a:ln>
        </p:spPr>
        <p:txBody>
          <a:bodyPr wrap="none" lIns="90000" rIns="90000" tIns="45000" bIns="45000" anchor="t">
            <a:noAutofit/>
          </a:bodyPr>
          <a:p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STS Sensors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8" name="" descr=""/>
          <p:cNvPicPr/>
          <p:nvPr/>
        </p:nvPicPr>
        <p:blipFill>
          <a:blip r:embed="rId1"/>
          <a:stretch/>
        </p:blipFill>
        <p:spPr>
          <a:xfrm>
            <a:off x="2040120" y="1682640"/>
            <a:ext cx="3619080" cy="3619080"/>
          </a:xfrm>
          <a:prstGeom prst="rect">
            <a:avLst/>
          </a:prstGeom>
          <a:ln w="0">
            <a:noFill/>
          </a:ln>
        </p:spPr>
      </p:pic>
      <p:sp>
        <p:nvSpPr>
          <p:cNvPr id="509" name="TextShape 4"/>
          <p:cNvSpPr/>
          <p:nvPr/>
        </p:nvSpPr>
        <p:spPr>
          <a:xfrm>
            <a:off x="1593360" y="177840"/>
            <a:ext cx="9781200" cy="811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  <a:ea typeface="DejaVu Sans"/>
              </a:rPr>
              <a:t>Пьезорезистивные датчики давления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0" name=""/>
          <p:cNvSpPr txBox="1"/>
          <p:nvPr/>
        </p:nvSpPr>
        <p:spPr>
          <a:xfrm>
            <a:off x="5659200" y="1682640"/>
            <a:ext cx="5230800" cy="11142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Манометр цифровой, пьезорезистивный 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ДМ5002М во взрывозащищенном исполнении.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 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Производства Томского завода “Манотомь”.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1" name="TextShape 1"/>
          <p:cNvSpPr/>
          <p:nvPr/>
        </p:nvSpPr>
        <p:spPr>
          <a:xfrm>
            <a:off x="1593360" y="177840"/>
            <a:ext cx="9781200" cy="658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>
              <a:lnSpc>
                <a:spcPct val="90000"/>
              </a:lnSpc>
            </a:pPr>
            <a:r>
              <a:rPr b="1" lang="ru-RU" sz="3600" spc="-1" strike="noStrike">
                <a:solidFill>
                  <a:srgbClr val="344049"/>
                </a:solidFill>
                <a:latin typeface="Euphemia"/>
                <a:ea typeface="DejaVu Sans"/>
              </a:rPr>
              <a:t>Теплоэлектрические приборы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2" name="TextShape 2"/>
          <p:cNvSpPr/>
          <p:nvPr/>
        </p:nvSpPr>
        <p:spPr>
          <a:xfrm>
            <a:off x="1593360" y="1066680"/>
            <a:ext cx="9781200" cy="5104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600" spc="-1" strike="noStrike">
                <a:solidFill>
                  <a:srgbClr val="465562"/>
                </a:solidFill>
                <a:latin typeface="Euphemia"/>
                <a:ea typeface="DejaVu Sans"/>
              </a:rPr>
              <a:t>Принцип действия теплоэлектрических манометров основан на изменении теплопроводности газа в зависимости от давления в области весьма низких давлений. Мерой давления является изменение температуры нити накала, на которую подаётся постоянная электрическая мощность либо изменение мощности при постоянной температуре. Нить помещена в специальный баллон, соединённый с вакуумной системой. Тепло от нагретой нити передаётся к стенкам баллона теплопроводностью, причём скорость отвода тепла от нити при давлениях меньше 1 мм рт. ст. зависит от давления внутри баллона. </a:t>
            </a:r>
            <a:endParaRPr b="0" lang="en-US" sz="2600" spc="-1" strike="noStrike">
              <a:solidFill>
                <a:srgbClr val="000000"/>
              </a:solidFill>
              <a:latin typeface="Arial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600" spc="-1" strike="noStrike">
                <a:solidFill>
                  <a:srgbClr val="465562"/>
                </a:solidFill>
                <a:latin typeface="Euphemia"/>
                <a:ea typeface="DejaVu Sans"/>
              </a:rPr>
              <a:t>Диапазон измерения 10</a:t>
            </a:r>
            <a:r>
              <a:rPr b="0" lang="ru-RU" sz="2600" spc="-1" strike="noStrike" baseline="30000">
                <a:solidFill>
                  <a:srgbClr val="465562"/>
                </a:solidFill>
                <a:latin typeface="Euphemia"/>
                <a:ea typeface="DejaVu Sans"/>
              </a:rPr>
              <a:t>-3</a:t>
            </a:r>
            <a:r>
              <a:rPr b="0" lang="ru-RU" sz="2600" spc="-1" strike="noStrike">
                <a:solidFill>
                  <a:srgbClr val="465562"/>
                </a:solidFill>
                <a:latin typeface="Euphemia"/>
                <a:ea typeface="DejaVu Sans"/>
              </a:rPr>
              <a:t> мм.рт.ст. – 100 мм. рт. ст</a:t>
            </a:r>
            <a:endParaRPr b="0" lang="en-US" sz="2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" name="TextShape 1"/>
          <p:cNvSpPr/>
          <p:nvPr/>
        </p:nvSpPr>
        <p:spPr>
          <a:xfrm>
            <a:off x="1593360" y="177840"/>
            <a:ext cx="9781200" cy="658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>
              <a:lnSpc>
                <a:spcPct val="90000"/>
              </a:lnSpc>
            </a:pPr>
            <a:r>
              <a:rPr b="1" lang="ru-RU" sz="3600" spc="-1" strike="noStrike">
                <a:solidFill>
                  <a:srgbClr val="344049"/>
                </a:solidFill>
                <a:latin typeface="Euphemia"/>
                <a:ea typeface="DejaVu Sans"/>
              </a:rPr>
              <a:t>Теплоэлектрические приборы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514" name="Content Placeholder 3" descr="ThermoelectricVacuumetr.png"/>
          <p:cNvPicPr/>
          <p:nvPr/>
        </p:nvPicPr>
        <p:blipFill>
          <a:blip r:embed="rId1"/>
          <a:stretch/>
        </p:blipFill>
        <p:spPr>
          <a:xfrm>
            <a:off x="3274920" y="730440"/>
            <a:ext cx="6018480" cy="54169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" name="TextShape 1"/>
          <p:cNvSpPr/>
          <p:nvPr/>
        </p:nvSpPr>
        <p:spPr>
          <a:xfrm>
            <a:off x="1593360" y="177840"/>
            <a:ext cx="9781200" cy="1238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>
              <a:lnSpc>
                <a:spcPct val="90000"/>
              </a:lnSpc>
            </a:pPr>
            <a:r>
              <a:rPr b="1" lang="ru-RU" sz="3600" spc="-1" strike="noStrike">
                <a:solidFill>
                  <a:srgbClr val="344049"/>
                </a:solidFill>
                <a:latin typeface="Euphemia"/>
                <a:ea typeface="DejaVu Sans"/>
              </a:rPr>
              <a:t>Термопарные манометры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6" name="TextShape 2"/>
          <p:cNvSpPr/>
          <p:nvPr/>
        </p:nvSpPr>
        <p:spPr>
          <a:xfrm>
            <a:off x="1593360" y="1600200"/>
            <a:ext cx="9781200" cy="4570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 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В измерительном баллоне термопарного манометра кроме нити накала размещена термопара, припаянная своим спаем к нити. При неизменном токе накала с изменением давления меняются температура нити и соответственно термо-электродвижущая сила, создаваемая термопарой.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Диапазон измерений 10</a:t>
            </a:r>
            <a:r>
              <a:rPr b="0" lang="ru-RU" sz="2800" spc="-1" strike="noStrike" baseline="30000">
                <a:solidFill>
                  <a:srgbClr val="465562"/>
                </a:solidFill>
                <a:latin typeface="Euphemia"/>
                <a:ea typeface="DejaVu Sans"/>
              </a:rPr>
              <a:t>-3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 мм.рт.ст. – 10 мм. рт. Ст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Точность выше, чем у теплоэлектрического.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" name="TextShape 1"/>
          <p:cNvSpPr/>
          <p:nvPr/>
        </p:nvSpPr>
        <p:spPr>
          <a:xfrm>
            <a:off x="1593360" y="177840"/>
            <a:ext cx="9781200" cy="1238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>
              <a:lnSpc>
                <a:spcPct val="90000"/>
              </a:lnSpc>
            </a:pPr>
            <a:r>
              <a:rPr b="1" lang="ru-RU" sz="3600" spc="-1" strike="noStrike">
                <a:solidFill>
                  <a:srgbClr val="344049"/>
                </a:solidFill>
                <a:latin typeface="Euphemia"/>
                <a:ea typeface="DejaVu Sans"/>
              </a:rPr>
              <a:t>Термопарные манометры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518" name="Content Placeholder 3" descr="ThermocupleVaccuumetr.png"/>
          <p:cNvPicPr/>
          <p:nvPr/>
        </p:nvPicPr>
        <p:blipFill>
          <a:blip r:embed="rId1"/>
          <a:stretch/>
        </p:blipFill>
        <p:spPr>
          <a:xfrm>
            <a:off x="1674720" y="1458000"/>
            <a:ext cx="9488160" cy="47890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" name="TextShape 1"/>
          <p:cNvSpPr/>
          <p:nvPr/>
        </p:nvSpPr>
        <p:spPr>
          <a:xfrm>
            <a:off x="1593360" y="177840"/>
            <a:ext cx="9781200" cy="1238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>
              <a:lnSpc>
                <a:spcPct val="90000"/>
              </a:lnSpc>
            </a:pPr>
            <a:r>
              <a:rPr b="1" lang="ru-RU" sz="3600" spc="-1" strike="noStrike">
                <a:solidFill>
                  <a:srgbClr val="344049"/>
                </a:solidFill>
                <a:latin typeface="Euphemia"/>
                <a:ea typeface="DejaVu Sans"/>
              </a:rPr>
              <a:t>Термопарные манометры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520" name="Content Placeholder 5" descr="GraduationCurve.png"/>
          <p:cNvPicPr/>
          <p:nvPr/>
        </p:nvPicPr>
        <p:blipFill>
          <a:blip r:embed="rId1"/>
          <a:stretch/>
        </p:blipFill>
        <p:spPr>
          <a:xfrm>
            <a:off x="4265640" y="1371600"/>
            <a:ext cx="3188520" cy="5066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TextShape 1"/>
          <p:cNvSpPr/>
          <p:nvPr/>
        </p:nvSpPr>
        <p:spPr>
          <a:xfrm>
            <a:off x="1593360" y="177840"/>
            <a:ext cx="9781200" cy="811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>
              <a:lnSpc>
                <a:spcPct val="90000"/>
              </a:lnSpc>
            </a:pPr>
            <a:r>
              <a:rPr b="1" lang="ru-RU" sz="3600" spc="-1" strike="noStrike">
                <a:solidFill>
                  <a:srgbClr val="344049"/>
                </a:solidFill>
                <a:latin typeface="Euphemia"/>
                <a:ea typeface="DejaVu Sans"/>
              </a:rPr>
              <a:t>Ионизационный манометр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2" name="TextShape 2"/>
          <p:cNvSpPr/>
          <p:nvPr/>
        </p:nvSpPr>
        <p:spPr>
          <a:xfrm>
            <a:off x="1593360" y="1143000"/>
            <a:ext cx="9781200" cy="5027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 fontScale="72222"/>
          </a:bodyPr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Если в разреженном газе создать поток электронов, то произойдет ионизация газа, и между двумя электродами, к которым подведено электрическое напряжение, возникнет ионный ток. Сила ионного тока при прочих равных условиях пропорциональна плотности газа, а, следовательно, при определенной температуре пропорциональна его давлению. 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Для достижения нужной степени ионизации газа необходимо создать достаточный поток электронов. Эта задача по-разному решена в ионизационных манометрах различных типов. Все манометры делят на три основные группы: электронные с горячим катодом, радиоактивные или радиоизотопные и магнитные электроразрядные с холодным катодом.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en-US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I=JpI</a:t>
            </a:r>
            <a:r>
              <a:rPr b="0" lang="en-US" sz="2800" spc="-1" strike="noStrike" baseline="-25000">
                <a:solidFill>
                  <a:srgbClr val="465562"/>
                </a:solidFill>
                <a:latin typeface="Euphemia"/>
                <a:ea typeface="DejaVu Sans"/>
              </a:rPr>
              <a:t>e</a:t>
            </a:r>
            <a:r>
              <a:rPr b="0" lang="en-US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, 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где </a:t>
            </a:r>
            <a:r>
              <a:rPr b="0" lang="en-US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J – 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чувствительность ионизационного манометра, </a:t>
            </a:r>
            <a:r>
              <a:rPr b="0" lang="en-US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p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 – давление, </a:t>
            </a:r>
            <a:r>
              <a:rPr b="0" lang="en-US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I</a:t>
            </a:r>
            <a:r>
              <a:rPr b="0" lang="en-US" sz="2800" spc="-1" strike="noStrike" baseline="-25000">
                <a:solidFill>
                  <a:srgbClr val="465562"/>
                </a:solidFill>
                <a:latin typeface="Euphemia"/>
                <a:ea typeface="DejaVu Sans"/>
              </a:rPr>
              <a:t>e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 – ток электронов. Если ускоряющее напряжение превышает ионизационный потенциал данного газа и остается постоянным, то электронный ток </a:t>
            </a:r>
            <a:r>
              <a:rPr b="0" lang="en-US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I</a:t>
            </a:r>
            <a:r>
              <a:rPr b="0" lang="en-US" sz="2800" spc="-1" strike="noStrike" baseline="-25000">
                <a:solidFill>
                  <a:srgbClr val="465562"/>
                </a:solidFill>
                <a:latin typeface="Euphemia"/>
                <a:ea typeface="DejaVu Sans"/>
              </a:rPr>
              <a:t>e 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в приборе будет постоянным.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" name="TextShape 1"/>
          <p:cNvSpPr/>
          <p:nvPr/>
        </p:nvSpPr>
        <p:spPr>
          <a:xfrm>
            <a:off x="1593360" y="177840"/>
            <a:ext cx="9781200" cy="735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  <a:ea typeface="DejaVu Sans"/>
              </a:rPr>
              <a:t>Электронный манометр с горячим катодом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524" name="Content Placeholder 3" descr="IonizationManometr.png"/>
          <p:cNvPicPr/>
          <p:nvPr/>
        </p:nvPicPr>
        <p:blipFill>
          <a:blip r:embed="rId1"/>
          <a:stretch/>
        </p:blipFill>
        <p:spPr>
          <a:xfrm>
            <a:off x="3046320" y="914400"/>
            <a:ext cx="5857200" cy="3902400"/>
          </a:xfrm>
          <a:prstGeom prst="rect">
            <a:avLst/>
          </a:prstGeom>
          <a:ln w="0">
            <a:noFill/>
          </a:ln>
        </p:spPr>
      </p:pic>
      <p:sp>
        <p:nvSpPr>
          <p:cNvPr id="525" name="CustomShape 2"/>
          <p:cNvSpPr/>
          <p:nvPr/>
        </p:nvSpPr>
        <p:spPr>
          <a:xfrm>
            <a:off x="1903320" y="4876920"/>
            <a:ext cx="9294840" cy="1461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90000"/>
              </a:lnSpc>
            </a:pPr>
            <a:r>
              <a:rPr b="0" lang="ru-RU" sz="2000" spc="-1" strike="noStrike">
                <a:solidFill>
                  <a:srgbClr val="465562"/>
                </a:solidFill>
                <a:latin typeface="Euphemia"/>
                <a:ea typeface="DejaVu Sans"/>
              </a:rPr>
              <a:t>Слева: анод является ускорителем электронов и имеет положительный потенциал, сетка — коллектор ионов — имеет отрицательный потенциал по отношению к катоду. Справа: сетка служит ускорителем электронов и имеет положительный потенциал, а анод является коллектором ионов с отрицательным потенциалом.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" name="TextShape 1"/>
          <p:cNvSpPr/>
          <p:nvPr/>
        </p:nvSpPr>
        <p:spPr>
          <a:xfrm>
            <a:off x="1593360" y="177840"/>
            <a:ext cx="9781200" cy="735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  <a:ea typeface="DejaVu Sans"/>
              </a:rPr>
              <a:t>Электронный манометр с горячим катодом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527" name="Content Placeholder 3" descr="IonizationManometr.png"/>
          <p:cNvPicPr/>
          <p:nvPr/>
        </p:nvPicPr>
        <p:blipFill>
          <a:blip r:embed="rId1"/>
          <a:stretch/>
        </p:blipFill>
        <p:spPr>
          <a:xfrm>
            <a:off x="3046320" y="914400"/>
            <a:ext cx="5857200" cy="3902400"/>
          </a:xfrm>
          <a:prstGeom prst="rect">
            <a:avLst/>
          </a:prstGeom>
          <a:ln w="0">
            <a:noFill/>
          </a:ln>
        </p:spPr>
      </p:pic>
      <p:sp>
        <p:nvSpPr>
          <p:cNvPr id="528" name="CustomShape 2"/>
          <p:cNvSpPr/>
          <p:nvPr/>
        </p:nvSpPr>
        <p:spPr>
          <a:xfrm>
            <a:off x="1903320" y="4876920"/>
            <a:ext cx="9294840" cy="1186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90000"/>
              </a:lnSpc>
            </a:pPr>
            <a:r>
              <a:rPr b="0" lang="ru-RU" sz="2000" spc="-1" strike="noStrike">
                <a:solidFill>
                  <a:srgbClr val="465562"/>
                </a:solidFill>
                <a:latin typeface="Euphemia"/>
                <a:ea typeface="DejaVu Sans"/>
              </a:rPr>
              <a:t>Манометр, работающий с положительным напряжением на сетке, более чувствителен, так как здесь электроны совершают колебания около сетки и проходят значительно больший путь, чем в первой схеме. 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" name="TextShape 1"/>
          <p:cNvSpPr/>
          <p:nvPr/>
        </p:nvSpPr>
        <p:spPr>
          <a:xfrm>
            <a:off x="1593360" y="177840"/>
            <a:ext cx="9781200" cy="1238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  <a:ea typeface="DejaVu Sans"/>
              </a:rPr>
              <a:t>Программа курса.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8" name="TextShape 2"/>
          <p:cNvSpPr/>
          <p:nvPr/>
        </p:nvSpPr>
        <p:spPr>
          <a:xfrm>
            <a:off x="1593360" y="1600200"/>
            <a:ext cx="9781200" cy="4570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marL="514440" indent="-51408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AutoNum type="arabicPeriod" startAt="8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Квантовые эффекты в физических измерениях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514440" indent="-51408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AutoNum type="arabicPeriod" startAt="8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Квантовые эталоны единиц физических величин. Эффект Джозефсона и сверхпроводящие квантовые интерферометры.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514440" indent="-51408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AutoNum type="arabicPeriod" startAt="8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Диагностика плазмы.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1400"/>
              </a:spcBef>
              <a:tabLst>
                <a:tab algn="l" pos="0"/>
              </a:tabLst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" name="TextShape 1"/>
          <p:cNvSpPr/>
          <p:nvPr/>
        </p:nvSpPr>
        <p:spPr>
          <a:xfrm>
            <a:off x="1593360" y="321840"/>
            <a:ext cx="9781200" cy="735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  <a:ea typeface="DejaVu Sans"/>
              </a:rPr>
              <a:t>Обращённый ионизационный манометр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530" name="Content Placeholder 3" descr="IonizationManometr2.png"/>
          <p:cNvPicPr/>
          <p:nvPr/>
        </p:nvPicPr>
        <p:blipFill>
          <a:blip r:embed="rId1"/>
          <a:stretch/>
        </p:blipFill>
        <p:spPr>
          <a:xfrm>
            <a:off x="5277240" y="681840"/>
            <a:ext cx="6009480" cy="3532680"/>
          </a:xfrm>
          <a:prstGeom prst="rect">
            <a:avLst/>
          </a:prstGeom>
          <a:ln w="0">
            <a:noFill/>
          </a:ln>
        </p:spPr>
      </p:pic>
      <p:sp>
        <p:nvSpPr>
          <p:cNvPr id="531" name="CustomShape 2"/>
          <p:cNvSpPr/>
          <p:nvPr/>
        </p:nvSpPr>
        <p:spPr>
          <a:xfrm>
            <a:off x="1235520" y="4025160"/>
            <a:ext cx="10209240" cy="255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90000"/>
              </a:lnSpc>
            </a:pPr>
            <a:r>
              <a:rPr b="0" lang="ru-RU" sz="2000" spc="-1" strike="noStrike">
                <a:solidFill>
                  <a:srgbClr val="465562"/>
                </a:solidFill>
                <a:latin typeface="Euphemia"/>
                <a:ea typeface="DejaVu Sans"/>
              </a:rPr>
              <a:t>При давлениях ниже 10</a:t>
            </a:r>
            <a:r>
              <a:rPr b="0" lang="ru-RU" sz="2000" spc="-1" strike="noStrike" baseline="30000">
                <a:solidFill>
                  <a:srgbClr val="465562"/>
                </a:solidFill>
                <a:latin typeface="Euphemia"/>
                <a:ea typeface="DejaVu Sans"/>
              </a:rPr>
              <a:t>-7</a:t>
            </a:r>
            <a:r>
              <a:rPr b="0" lang="ru-RU" sz="2000" spc="-1" strike="noStrike">
                <a:solidFill>
                  <a:srgbClr val="465562"/>
                </a:solidFill>
                <a:latin typeface="Euphemia"/>
                <a:ea typeface="DejaVu Sans"/>
              </a:rPr>
              <a:t> мм рт. ст. ионный ток весьма мал, а ускоряющий электрод под влиянием бомбардировки электронами испускает мягкие рентгеновские лучи. Попадая на коллектор, они вызывают эмиссию электронов, которые при движении к ускоряющему электроду создают в цепи коллектора ток того же направления, что и ионный ток. Это явление затемняет основной эффект и препятствует измерению очень низких давлений. Для измерения давлений ниже 10</a:t>
            </a:r>
            <a:r>
              <a:rPr b="0" lang="ru-RU" sz="2000" spc="-1" strike="noStrike" baseline="30000">
                <a:solidFill>
                  <a:srgbClr val="465562"/>
                </a:solidFill>
                <a:latin typeface="Euphemia"/>
                <a:ea typeface="DejaVu Sans"/>
              </a:rPr>
              <a:t>-7</a:t>
            </a:r>
            <a:r>
              <a:rPr b="0" lang="ru-RU" sz="2000" spc="-1" strike="noStrike">
                <a:solidFill>
                  <a:srgbClr val="465562"/>
                </a:solidFill>
                <a:latin typeface="Euphemia"/>
                <a:ea typeface="DejaVu Sans"/>
              </a:rPr>
              <a:t> мм рт. ст. предложен манометр с обращенным расположением электродов (рис. 501), в котором два вольфрамовых катода помещены вне ускоряющего электрода.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" name="TextShape 1"/>
          <p:cNvSpPr/>
          <p:nvPr/>
        </p:nvSpPr>
        <p:spPr>
          <a:xfrm>
            <a:off x="1593360" y="177840"/>
            <a:ext cx="9781200" cy="811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  <a:ea typeface="DejaVu Sans"/>
              </a:rPr>
              <a:t>Электронный манометр с горячим катодом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3" name="TextShape 2"/>
          <p:cNvSpPr/>
          <p:nvPr/>
        </p:nvSpPr>
        <p:spPr>
          <a:xfrm>
            <a:off x="1593360" y="1143000"/>
            <a:ext cx="9781200" cy="5027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К недостаткам ионизационного манометра следует отнести то, что при повышении давления выше 10</a:t>
            </a:r>
            <a:r>
              <a:rPr b="0" lang="ru-RU" sz="2800" spc="-1" strike="noStrike" baseline="33000">
                <a:solidFill>
                  <a:srgbClr val="465562"/>
                </a:solidFill>
                <a:latin typeface="Euphemia"/>
                <a:ea typeface="DejaVu Sans"/>
              </a:rPr>
              <a:t>-</a:t>
            </a:r>
            <a:r>
              <a:rPr b="0" lang="ru-RU" sz="2800" spc="-1" strike="noStrike" baseline="30000">
                <a:solidFill>
                  <a:srgbClr val="465562"/>
                </a:solidFill>
                <a:latin typeface="Euphemia"/>
                <a:ea typeface="DejaVu Sans"/>
              </a:rPr>
              <a:t>3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  мм рт. ст. в манометре возрастает сила ионного тока и накалённая нить катода быстро перегорает. Одновременно материал катода окисляется кислородом воздуха. При внезапном повышении давления возникающий между анодом и катодом разряд расплавляет катод.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Достоинством электронного манометра с горячим катодом является возможность измерения давления до 10</a:t>
            </a:r>
            <a:r>
              <a:rPr b="0" lang="ru-RU" sz="2800" spc="-1" strike="noStrike" baseline="30000">
                <a:solidFill>
                  <a:srgbClr val="465562"/>
                </a:solidFill>
                <a:latin typeface="Euphemia"/>
                <a:ea typeface="DejaVu Sans"/>
              </a:rPr>
              <a:t>-10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 Торр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TextShape 1"/>
          <p:cNvSpPr/>
          <p:nvPr/>
        </p:nvSpPr>
        <p:spPr>
          <a:xfrm>
            <a:off x="1593360" y="177840"/>
            <a:ext cx="9781200" cy="866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>
              <a:lnSpc>
                <a:spcPct val="90000"/>
              </a:lnSpc>
            </a:pPr>
            <a:r>
              <a:rPr b="1" lang="ru-RU" sz="3600" spc="-1" strike="noStrike">
                <a:solidFill>
                  <a:srgbClr val="344049"/>
                </a:solidFill>
                <a:latin typeface="Euphemia"/>
                <a:ea typeface="DejaVu Sans"/>
              </a:rPr>
              <a:t>Радиоизотопный ионизационный манометр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535" name="Content Placeholder 3" descr="IsotopVacuumetr.png"/>
          <p:cNvPicPr/>
          <p:nvPr/>
        </p:nvPicPr>
        <p:blipFill>
          <a:blip r:embed="rId1"/>
          <a:stretch/>
        </p:blipFill>
        <p:spPr>
          <a:xfrm>
            <a:off x="4113360" y="1066680"/>
            <a:ext cx="5484960" cy="4690800"/>
          </a:xfrm>
          <a:prstGeom prst="rect">
            <a:avLst/>
          </a:prstGeom>
          <a:ln w="0">
            <a:noFill/>
          </a:ln>
        </p:spPr>
      </p:pic>
      <p:sp>
        <p:nvSpPr>
          <p:cNvPr id="536" name="CustomShape 2"/>
          <p:cNvSpPr/>
          <p:nvPr/>
        </p:nvSpPr>
        <p:spPr>
          <a:xfrm>
            <a:off x="1293840" y="5715000"/>
            <a:ext cx="10056960" cy="85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90000"/>
              </a:lnSpc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Радиоизотопные вакуумметры предназначены для измерения давления газов от 760 до 10</a:t>
            </a:r>
            <a:r>
              <a:rPr b="0" lang="ru-RU" sz="2800" spc="-1" strike="noStrike" baseline="30000">
                <a:solidFill>
                  <a:srgbClr val="465562"/>
                </a:solidFill>
                <a:latin typeface="Euphemia"/>
                <a:ea typeface="DejaVu Sans"/>
              </a:rPr>
              <a:t>-4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 мм рт. ст. 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TextShape 1"/>
          <p:cNvSpPr/>
          <p:nvPr/>
        </p:nvSpPr>
        <p:spPr>
          <a:xfrm>
            <a:off x="1593360" y="177840"/>
            <a:ext cx="9781200" cy="811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>
              <a:lnSpc>
                <a:spcPct val="90000"/>
              </a:lnSpc>
            </a:pPr>
            <a:r>
              <a:rPr b="1" lang="ru-RU" sz="3600" spc="-1" strike="noStrike">
                <a:solidFill>
                  <a:srgbClr val="344049"/>
                </a:solidFill>
                <a:latin typeface="Euphemia"/>
                <a:ea typeface="DejaVu Sans"/>
              </a:rPr>
              <a:t>Магнитный электроразрядный манометр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8" name="TextShape 2"/>
          <p:cNvSpPr/>
          <p:nvPr/>
        </p:nvSpPr>
        <p:spPr>
          <a:xfrm>
            <a:off x="1593360" y="1600200"/>
            <a:ext cx="9781200" cy="4570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 fontScale="89999" lnSpcReduction="10000"/>
          </a:bodyPr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Между холодными электродами, к которым приложено электрическое напряжение, образуется тлеющий газовый разряд, и величина разрядного тока служит мерой давления. Пределы измерения 1—10</a:t>
            </a:r>
            <a:r>
              <a:rPr b="0" lang="ru-RU" sz="2800" spc="-1" strike="noStrike" baseline="30000">
                <a:solidFill>
                  <a:srgbClr val="465562"/>
                </a:solidFill>
                <a:latin typeface="Euphemia"/>
                <a:ea typeface="DejaVu Sans"/>
              </a:rPr>
              <a:t>-7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 мм рт. ст. Чтобы поддержать самостоятельный газовый разряд при давлениях ниже 10</a:t>
            </a:r>
            <a:r>
              <a:rPr b="0" lang="ru-RU" sz="2800" spc="-1" strike="noStrike" baseline="30000">
                <a:solidFill>
                  <a:srgbClr val="465562"/>
                </a:solidFill>
                <a:latin typeface="Euphemia"/>
                <a:ea typeface="DejaVu Sans"/>
              </a:rPr>
              <a:t>-3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 мм рт. ст., необходимо увеличить путь электрона между катодом и анодом, что достигается наложением дополнительного магнитного поля. Если магнитное поле приложено перпендикулярно плоскости катода, то электрон движется по спирали, длина его пути значительно возрастает, а следовательно, возрастает степень ионизации газа внутри манометра, благодаря чему газовый разряд может сохраняться вплоть до 10</a:t>
            </a:r>
            <a:r>
              <a:rPr b="0" lang="ru-RU" sz="2800" spc="-1" strike="noStrike" baseline="30000">
                <a:solidFill>
                  <a:srgbClr val="465562"/>
                </a:solidFill>
                <a:latin typeface="Euphemia"/>
                <a:ea typeface="DejaVu Sans"/>
              </a:rPr>
              <a:t>-7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 мм рт. ст.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" name="TextShape 1"/>
          <p:cNvSpPr/>
          <p:nvPr/>
        </p:nvSpPr>
        <p:spPr>
          <a:xfrm>
            <a:off x="1593360" y="177840"/>
            <a:ext cx="9781200" cy="811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>
              <a:lnSpc>
                <a:spcPct val="90000"/>
              </a:lnSpc>
            </a:pPr>
            <a:r>
              <a:rPr b="1" lang="ru-RU" sz="3600" spc="-1" strike="noStrike">
                <a:solidFill>
                  <a:srgbClr val="344049"/>
                </a:solidFill>
                <a:latin typeface="Euphemia"/>
                <a:ea typeface="DejaVu Sans"/>
              </a:rPr>
              <a:t>Магнитный электроразрядный манометр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540" name="Content Placeholder 3" descr="MagneticVacuumetr.png"/>
          <p:cNvPicPr/>
          <p:nvPr/>
        </p:nvPicPr>
        <p:blipFill>
          <a:blip r:embed="rId1"/>
          <a:stretch/>
        </p:blipFill>
        <p:spPr>
          <a:xfrm>
            <a:off x="2741760" y="1272240"/>
            <a:ext cx="7085160" cy="49474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TextShape 1"/>
          <p:cNvSpPr/>
          <p:nvPr/>
        </p:nvSpPr>
        <p:spPr>
          <a:xfrm>
            <a:off x="1593360" y="177840"/>
            <a:ext cx="9781200" cy="811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>
              <a:lnSpc>
                <a:spcPct val="90000"/>
              </a:lnSpc>
            </a:pPr>
            <a:r>
              <a:rPr b="1" lang="ru-RU" sz="3600" spc="-1" strike="noStrike">
                <a:solidFill>
                  <a:srgbClr val="344049"/>
                </a:solidFill>
                <a:latin typeface="Euphemia"/>
                <a:ea typeface="DejaVu Sans"/>
              </a:rPr>
              <a:t>Магнитный электроразрядный манометр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2" name="TextShape 2"/>
          <p:cNvSpPr/>
          <p:nvPr/>
        </p:nvSpPr>
        <p:spPr>
          <a:xfrm>
            <a:off x="1593360" y="1600200"/>
            <a:ext cx="9781200" cy="4570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Преимущество магнитного электроразрядного манометра состоит в том, что он не имеет накаленного катода. Благодаря этому он более надежен в эксплуатации, чем ионизационный манометр, и менее чувствителен к повышению давления по сравнению с манометром с горячим катодом. Важно и то, что его можно применять в качестве реле для автоматического управления процессами, происходящими в вакуумной системе. 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TextShape 1"/>
          <p:cNvSpPr/>
          <p:nvPr/>
        </p:nvSpPr>
        <p:spPr>
          <a:xfrm>
            <a:off x="1593360" y="177840"/>
            <a:ext cx="9781200" cy="1238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  <a:ea typeface="DejaVu Sans"/>
              </a:rPr>
              <a:t>Классификация термодинамических величин (</a:t>
            </a:r>
            <a:r>
              <a:rPr b="0" i="1" lang="ru-RU" sz="3600" spc="-1" strike="noStrike">
                <a:solidFill>
                  <a:srgbClr val="344049"/>
                </a:solidFill>
                <a:latin typeface="Euphemia"/>
                <a:ea typeface="DejaVu Sans"/>
              </a:rPr>
              <a:t>Лекция 3</a:t>
            </a:r>
            <a:r>
              <a:rPr b="0" lang="ru-RU" sz="3600" spc="-1" strike="noStrike">
                <a:solidFill>
                  <a:srgbClr val="344049"/>
                </a:solidFill>
                <a:latin typeface="Euphemia"/>
                <a:ea typeface="DejaVu Sans"/>
              </a:rPr>
              <a:t>)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450" name="Picture 2" descr="Картинки по запросу термодинамические величины"/>
          <p:cNvPicPr/>
          <p:nvPr/>
        </p:nvPicPr>
        <p:blipFill>
          <a:blip r:embed="rId1"/>
          <a:stretch/>
        </p:blipFill>
        <p:spPr>
          <a:xfrm>
            <a:off x="2854080" y="1417680"/>
            <a:ext cx="6764040" cy="5326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TextShape 1"/>
          <p:cNvSpPr/>
          <p:nvPr/>
        </p:nvSpPr>
        <p:spPr>
          <a:xfrm>
            <a:off x="1593360" y="177840"/>
            <a:ext cx="9781200" cy="1238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  <a:ea typeface="DejaVu Sans"/>
              </a:rPr>
              <a:t>Переменные состояния (</a:t>
            </a:r>
            <a:r>
              <a:rPr b="0" i="1" lang="ru-RU" sz="3600" spc="-1" strike="noStrike">
                <a:solidFill>
                  <a:srgbClr val="344049"/>
                </a:solidFill>
                <a:latin typeface="Euphemia"/>
                <a:ea typeface="DejaVu Sans"/>
              </a:rPr>
              <a:t>Лекция 3</a:t>
            </a:r>
            <a:r>
              <a:rPr b="0" lang="ru-RU" sz="3600" spc="-1" strike="noStrike">
                <a:solidFill>
                  <a:srgbClr val="344049"/>
                </a:solidFill>
                <a:latin typeface="Euphemia"/>
                <a:ea typeface="DejaVu Sans"/>
              </a:rPr>
              <a:t>)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2" name="TextShape 2"/>
          <p:cNvSpPr/>
          <p:nvPr/>
        </p:nvSpPr>
        <p:spPr>
          <a:xfrm>
            <a:off x="1593360" y="1600200"/>
            <a:ext cx="9781200" cy="4570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 fontScale="81111"/>
          </a:bodyPr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Под </a:t>
            </a:r>
            <a:r>
              <a:rPr b="1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состоянием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 термодинамической системы  понимают совокупность её свойств.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К </a:t>
            </a:r>
            <a:r>
              <a:rPr b="1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переменным состояния 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относятся, например,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1" marL="612720" indent="-246600">
              <a:lnSpc>
                <a:spcPct val="90000"/>
              </a:lnSpc>
              <a:spcBef>
                <a:spcPts val="601"/>
              </a:spcBef>
              <a:buClr>
                <a:srgbClr val="465562"/>
              </a:buClr>
              <a:buFont typeface="Euphemia"/>
              <a:buChar char="–"/>
            </a:pPr>
            <a:r>
              <a:rPr b="0" lang="ru-RU" sz="2600" spc="-1" strike="noStrike">
                <a:solidFill>
                  <a:srgbClr val="465562"/>
                </a:solidFill>
                <a:latin typeface="Euphemia"/>
                <a:ea typeface="DejaVu Sans"/>
              </a:rPr>
              <a:t>температура,</a:t>
            </a:r>
            <a:endParaRPr b="0" lang="en-US" sz="2600" spc="-1" strike="noStrike">
              <a:solidFill>
                <a:srgbClr val="000000"/>
              </a:solidFill>
              <a:latin typeface="Arial"/>
            </a:endParaRPr>
          </a:p>
          <a:p>
            <a:pPr lvl="1" marL="612720" indent="-246600">
              <a:lnSpc>
                <a:spcPct val="90000"/>
              </a:lnSpc>
              <a:spcBef>
                <a:spcPts val="601"/>
              </a:spcBef>
              <a:buClr>
                <a:srgbClr val="465562"/>
              </a:buClr>
              <a:buFont typeface="Euphemia"/>
              <a:buChar char="–"/>
            </a:pPr>
            <a:r>
              <a:rPr b="1" lang="ru-RU" sz="2600" spc="-1" strike="noStrike">
                <a:solidFill>
                  <a:srgbClr val="465562"/>
                </a:solidFill>
                <a:latin typeface="Euphemia"/>
                <a:ea typeface="DejaVu Sans"/>
              </a:rPr>
              <a:t>давление</a:t>
            </a:r>
            <a:r>
              <a:rPr b="0" lang="ru-RU" sz="2600" spc="-1" strike="noStrike">
                <a:solidFill>
                  <a:srgbClr val="465562"/>
                </a:solidFill>
                <a:latin typeface="Euphemia"/>
                <a:ea typeface="DejaVu Sans"/>
              </a:rPr>
              <a:t>,</a:t>
            </a:r>
            <a:endParaRPr b="0" lang="en-US" sz="2600" spc="-1" strike="noStrike">
              <a:solidFill>
                <a:srgbClr val="000000"/>
              </a:solidFill>
              <a:latin typeface="Arial"/>
            </a:endParaRPr>
          </a:p>
          <a:p>
            <a:pPr lvl="1" marL="612720" indent="-246600">
              <a:lnSpc>
                <a:spcPct val="90000"/>
              </a:lnSpc>
              <a:spcBef>
                <a:spcPts val="601"/>
              </a:spcBef>
              <a:buClr>
                <a:srgbClr val="465562"/>
              </a:buClr>
              <a:buFont typeface="Euphemia"/>
              <a:buChar char="–"/>
            </a:pPr>
            <a:r>
              <a:rPr b="0" lang="ru-RU" sz="2600" spc="-1" strike="noStrike">
                <a:solidFill>
                  <a:srgbClr val="465562"/>
                </a:solidFill>
                <a:latin typeface="Euphemia"/>
                <a:ea typeface="DejaVu Sans"/>
              </a:rPr>
              <a:t>концентрации составляющих систему веществ,</a:t>
            </a:r>
            <a:endParaRPr b="0" lang="en-US" sz="2600" spc="-1" strike="noStrike">
              <a:solidFill>
                <a:srgbClr val="000000"/>
              </a:solidFill>
              <a:latin typeface="Arial"/>
            </a:endParaRPr>
          </a:p>
          <a:p>
            <a:pPr lvl="1" marL="612720" indent="-246600">
              <a:lnSpc>
                <a:spcPct val="90000"/>
              </a:lnSpc>
              <a:spcBef>
                <a:spcPts val="601"/>
              </a:spcBef>
              <a:buClr>
                <a:srgbClr val="465562"/>
              </a:buClr>
              <a:buFont typeface="Euphemia"/>
              <a:buChar char="–"/>
            </a:pPr>
            <a:r>
              <a:rPr b="0" lang="ru-RU" sz="2600" spc="-1" strike="noStrike">
                <a:solidFill>
                  <a:srgbClr val="465562"/>
                </a:solidFill>
                <a:latin typeface="Euphemia"/>
                <a:ea typeface="DejaVu Sans"/>
              </a:rPr>
              <a:t>объём,</a:t>
            </a:r>
            <a:endParaRPr b="0" lang="en-US" sz="2600" spc="-1" strike="noStrike">
              <a:solidFill>
                <a:srgbClr val="000000"/>
              </a:solidFill>
              <a:latin typeface="Arial"/>
            </a:endParaRPr>
          </a:p>
          <a:p>
            <a:pPr lvl="1" marL="612720" indent="-246600">
              <a:lnSpc>
                <a:spcPct val="90000"/>
              </a:lnSpc>
              <a:spcBef>
                <a:spcPts val="601"/>
              </a:spcBef>
              <a:buClr>
                <a:srgbClr val="465562"/>
              </a:buClr>
              <a:buFont typeface="Euphemia"/>
              <a:buChar char="–"/>
            </a:pPr>
            <a:r>
              <a:rPr b="0" lang="ru-RU" sz="2600" spc="-1" strike="noStrike">
                <a:solidFill>
                  <a:srgbClr val="465562"/>
                </a:solidFill>
                <a:latin typeface="Euphemia"/>
                <a:ea typeface="DejaVu Sans"/>
              </a:rPr>
              <a:t>массы составляющих систему веществ,</a:t>
            </a:r>
            <a:endParaRPr b="0" lang="en-US" sz="2600" spc="-1" strike="noStrike">
              <a:solidFill>
                <a:srgbClr val="000000"/>
              </a:solidFill>
              <a:latin typeface="Arial"/>
            </a:endParaRPr>
          </a:p>
          <a:p>
            <a:pPr lvl="1" marL="612720" indent="-246600">
              <a:lnSpc>
                <a:spcPct val="90000"/>
              </a:lnSpc>
              <a:spcBef>
                <a:spcPts val="601"/>
              </a:spcBef>
              <a:buClr>
                <a:srgbClr val="465562"/>
              </a:buClr>
              <a:buFont typeface="Euphemia"/>
              <a:buChar char="–"/>
            </a:pPr>
            <a:r>
              <a:rPr b="0" lang="ru-RU" sz="2600" spc="-1" strike="noStrike">
                <a:solidFill>
                  <a:srgbClr val="465562"/>
                </a:solidFill>
                <a:latin typeface="Euphemia"/>
                <a:ea typeface="DejaVu Sans"/>
              </a:rPr>
              <a:t>химические потенциалы составляющих веществ</a:t>
            </a:r>
            <a:r>
              <a:rPr b="0" lang="en-US" sz="2600" spc="-1" strike="noStrike">
                <a:solidFill>
                  <a:srgbClr val="465562"/>
                </a:solidFill>
                <a:latin typeface="Euphemia"/>
                <a:ea typeface="DejaVu Sans"/>
              </a:rPr>
              <a:t> (µ)</a:t>
            </a:r>
            <a:r>
              <a:rPr b="0" lang="ru-RU" sz="2600" spc="-1" strike="noStrike">
                <a:solidFill>
                  <a:srgbClr val="465562"/>
                </a:solidFill>
                <a:latin typeface="Euphemia"/>
                <a:ea typeface="DejaVu Sans"/>
              </a:rPr>
              <a:t>,</a:t>
            </a:r>
            <a:endParaRPr b="0" lang="en-US" sz="2600" spc="-1" strike="noStrike">
              <a:solidFill>
                <a:srgbClr val="000000"/>
              </a:solidFill>
              <a:latin typeface="Arial"/>
            </a:endParaRPr>
          </a:p>
          <a:p>
            <a:pPr lvl="1" marL="612720" indent="-246600">
              <a:lnSpc>
                <a:spcPct val="90000"/>
              </a:lnSpc>
              <a:spcBef>
                <a:spcPts val="601"/>
              </a:spcBef>
              <a:buClr>
                <a:srgbClr val="465562"/>
              </a:buClr>
              <a:buFont typeface="Euphemia"/>
              <a:buChar char="–"/>
            </a:pPr>
            <a:r>
              <a:rPr b="0" lang="ru-RU" sz="2600" spc="-1" strike="noStrike">
                <a:solidFill>
                  <a:srgbClr val="465562"/>
                </a:solidFill>
                <a:latin typeface="Euphemia"/>
                <a:ea typeface="DejaVu Sans"/>
              </a:rPr>
              <a:t>энтропия</a:t>
            </a:r>
            <a:r>
              <a:rPr b="0" lang="en-US" sz="2600" spc="-1" strike="noStrike">
                <a:solidFill>
                  <a:srgbClr val="465562"/>
                </a:solidFill>
                <a:latin typeface="Euphemia"/>
                <a:ea typeface="DejaVu Sans"/>
              </a:rPr>
              <a:t> (S)</a:t>
            </a:r>
            <a:r>
              <a:rPr b="0" lang="ru-RU" sz="2600" spc="-1" strike="noStrike">
                <a:solidFill>
                  <a:srgbClr val="465562"/>
                </a:solidFill>
                <a:latin typeface="Euphemia"/>
                <a:ea typeface="DejaVu Sans"/>
              </a:rPr>
              <a:t>,</a:t>
            </a:r>
            <a:endParaRPr b="0" lang="en-US" sz="2600" spc="-1" strike="noStrike">
              <a:solidFill>
                <a:srgbClr val="000000"/>
              </a:solidFill>
              <a:latin typeface="Arial"/>
            </a:endParaRPr>
          </a:p>
          <a:p>
            <a:pPr lvl="1" marL="612720" indent="-246600">
              <a:lnSpc>
                <a:spcPct val="90000"/>
              </a:lnSpc>
              <a:spcBef>
                <a:spcPts val="601"/>
              </a:spcBef>
              <a:buClr>
                <a:srgbClr val="465562"/>
              </a:buClr>
              <a:buFont typeface="Euphemia"/>
              <a:buChar char="–"/>
            </a:pPr>
            <a:r>
              <a:rPr b="0" lang="ru-RU" sz="2600" spc="-1" strike="noStrike">
                <a:solidFill>
                  <a:srgbClr val="465562"/>
                </a:solidFill>
                <a:latin typeface="Euphemia"/>
                <a:ea typeface="DejaVu Sans"/>
              </a:rPr>
              <a:t>термодинамические потенциалы</a:t>
            </a:r>
            <a:r>
              <a:rPr b="0" lang="en-US" sz="2600" spc="-1" strike="noStrike">
                <a:solidFill>
                  <a:srgbClr val="465562"/>
                </a:solidFill>
                <a:latin typeface="Euphemia"/>
                <a:ea typeface="DejaVu Sans"/>
              </a:rPr>
              <a:t> (U, H</a:t>
            </a:r>
            <a:r>
              <a:rPr b="0" lang="ru-RU" sz="2600" spc="-1" strike="noStrike">
                <a:solidFill>
                  <a:srgbClr val="465562"/>
                </a:solidFill>
                <a:latin typeface="Euphemia"/>
                <a:ea typeface="DejaVu Sans"/>
              </a:rPr>
              <a:t>,</a:t>
            </a:r>
            <a:r>
              <a:rPr b="0" lang="en-US" sz="2600" spc="-1" strike="noStrike">
                <a:solidFill>
                  <a:srgbClr val="465562"/>
                </a:solidFill>
                <a:latin typeface="Euphemia"/>
                <a:ea typeface="DejaVu Sans"/>
              </a:rPr>
              <a:t> F, G)</a:t>
            </a:r>
            <a:endParaRPr b="0" lang="en-US" sz="2600" spc="-1" strike="noStrike">
              <a:solidFill>
                <a:srgbClr val="000000"/>
              </a:solidFill>
              <a:latin typeface="Arial"/>
            </a:endParaRPr>
          </a:p>
          <a:p>
            <a:pPr lvl="1" marL="612720" indent="-246600">
              <a:lnSpc>
                <a:spcPct val="90000"/>
              </a:lnSpc>
              <a:spcBef>
                <a:spcPts val="601"/>
              </a:spcBef>
              <a:buClr>
                <a:srgbClr val="465562"/>
              </a:buClr>
              <a:buFont typeface="Euphemia"/>
              <a:buChar char="–"/>
            </a:pPr>
            <a:r>
              <a:rPr b="0" lang="ru-RU" sz="2600" spc="-1" strike="noStrike">
                <a:solidFill>
                  <a:srgbClr val="465562"/>
                </a:solidFill>
                <a:latin typeface="Euphemia"/>
                <a:ea typeface="DejaVu Sans"/>
              </a:rPr>
              <a:t>характеристические функции.</a:t>
            </a:r>
            <a:endParaRPr b="0" lang="en-US" sz="2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1400"/>
              </a:spcBef>
            </a:pPr>
            <a:endParaRPr b="0" lang="en-US" sz="2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" name="TextShape 1"/>
          <p:cNvSpPr/>
          <p:nvPr/>
        </p:nvSpPr>
        <p:spPr>
          <a:xfrm>
            <a:off x="1593360" y="177840"/>
            <a:ext cx="9781200" cy="1238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  <a:ea typeface="DejaVu Sans"/>
              </a:rPr>
              <a:t>Давление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4" name="TextShape 2"/>
          <p:cNvSpPr/>
          <p:nvPr/>
        </p:nvSpPr>
        <p:spPr>
          <a:xfrm>
            <a:off x="1593360" y="1600200"/>
            <a:ext cx="9781200" cy="4570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 fontScale="71666" lnSpcReduction="10000"/>
          </a:bodyPr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1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Давле́ние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 — это физическая величина, численно равная силе, действующей на единицу площади поверхности перпендикулярно этой поверхности. В данной точке давление определяется как отношение нормальной составляющей силы, действующей на данную поверхность к её площади. =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В тер­мо­ди­на­ми­ке </a:t>
            </a:r>
            <a:r>
              <a:rPr b="1" i="1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давление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 определяется как тер­мо­ди­на­мический па­ра­метр </a:t>
            </a:r>
            <a:r>
              <a:rPr b="0" lang="en-US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P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, оп­ре­де­ляю­щий эле­мен­тар­ную ра­бо­ту </a:t>
            </a:r>
            <a:r>
              <a:rPr b="0" lang="en-US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dW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=pdV, со­вер­шае­мую сис­те­мой при мед­лен­ном (ква­зи­ста­ти­че­ском) из­ме­не­нии её объ­ё­ма V, вы­зы­вае­мом пе­ре­ме­ще­ни­ем внеш­них тел.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В ста­ти­стической фи­зи­ке </a:t>
            </a:r>
            <a:r>
              <a:rPr b="1" i="1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давление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 оп­ре­де­ля­ет­ся как про­из­вод­ная от средней энер­гии E по объ­ё­му при по­сто­ян­ной эн­тро­пии S: </a:t>
            </a:r>
            <a:r>
              <a:rPr b="0" lang="en-US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         P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=</a:t>
            </a:r>
            <a:r>
              <a:rPr b="0" lang="en-US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-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()</a:t>
            </a:r>
            <a:r>
              <a:rPr b="0" lang="ru-RU" sz="2800" spc="-1" strike="noStrike" baseline="-25000">
                <a:solidFill>
                  <a:srgbClr val="465562"/>
                </a:solidFill>
                <a:latin typeface="Euphemia"/>
                <a:ea typeface="DejaVu Sans"/>
              </a:rPr>
              <a:t>S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 или как про­из­вод­ная от сво­бод­ной энер­гии F по объ­ё­му при по­сто­ян­ной темп-ре T: </a:t>
            </a:r>
            <a:r>
              <a:rPr b="0" lang="en-US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P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 =</a:t>
            </a:r>
            <a:r>
              <a:rPr b="0" lang="en-US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-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()</a:t>
            </a:r>
            <a:r>
              <a:rPr b="0" lang="en-US" sz="2800" spc="-1" strike="noStrike" baseline="-25000">
                <a:solidFill>
                  <a:srgbClr val="465562"/>
                </a:solidFill>
                <a:latin typeface="Euphemia"/>
                <a:ea typeface="DejaVu Sans"/>
              </a:rPr>
              <a:t>T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. За­ви­си­мость </a:t>
            </a:r>
            <a:r>
              <a:rPr b="0" lang="en-US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P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 от T и V да­ёт­ся </a:t>
            </a:r>
            <a:r>
              <a:rPr b="0" i="1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урав­не­ни­ем со­стоя­ния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. В рав­но­вес­ном со­стоя­нии </a:t>
            </a:r>
            <a:r>
              <a:rPr b="0" lang="en-US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P</a:t>
            </a:r>
            <a:r>
              <a:rPr b="0" lang="en-US" sz="2800" spc="-1" strike="noStrike">
                <a:solidFill>
                  <a:srgbClr val="465562"/>
                </a:solidFill>
                <a:latin typeface="Symbol"/>
                <a:ea typeface="DejaVu Sans"/>
              </a:rPr>
              <a:t>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0, од­на­ко воз­мож­ны ме­та­ста­биль­ные со­стоя­ния с </a:t>
            </a:r>
            <a:r>
              <a:rPr b="0" lang="en-US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P&lt;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0.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TextShape 1"/>
          <p:cNvSpPr/>
          <p:nvPr/>
        </p:nvSpPr>
        <p:spPr>
          <a:xfrm>
            <a:off x="1593360" y="177840"/>
            <a:ext cx="9781200" cy="887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  <a:ea typeface="DejaVu Sans"/>
              </a:rPr>
              <a:t>Классификация приборов давления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6" name="TextShape 2"/>
          <p:cNvSpPr/>
          <p:nvPr/>
        </p:nvSpPr>
        <p:spPr>
          <a:xfrm>
            <a:off x="1593360" y="1600200"/>
            <a:ext cx="9781200" cy="4570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 fontScale="93333"/>
          </a:bodyPr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Манометры – для измерения избыточного давления.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Вакуумметры – для измерения вакуумметрического давления (вакуума).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Мановакуумметры – для измерения вакуумметрического и избыточного давлений.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Барометры – для измерения атмосферного давления.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Баровакуумметры – для измерения абсолютного давления.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246960" indent="-246600">
              <a:lnSpc>
                <a:spcPct val="90000"/>
              </a:lnSpc>
              <a:spcBef>
                <a:spcPts val="1400"/>
              </a:spcBef>
              <a:buClr>
                <a:srgbClr val="465562"/>
              </a:buClr>
              <a:buFont typeface="Euphemia"/>
              <a:buChar char="›"/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Дифференциальные манометры – для измерения разности давлений.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1400"/>
              </a:spcBef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" name="TextShape 1"/>
          <p:cNvSpPr/>
          <p:nvPr/>
        </p:nvSpPr>
        <p:spPr>
          <a:xfrm>
            <a:off x="1593360" y="177840"/>
            <a:ext cx="9781200" cy="1238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  <a:ea typeface="DejaVu Sans"/>
              </a:rPr>
              <a:t>Манометр Бурдона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458" name="Объект 4" descr=""/>
          <p:cNvPicPr/>
          <p:nvPr/>
        </p:nvPicPr>
        <p:blipFill>
          <a:blip r:embed="rId1"/>
          <a:stretch/>
        </p:blipFill>
        <p:spPr>
          <a:xfrm>
            <a:off x="1979640" y="1752480"/>
            <a:ext cx="2432880" cy="3759120"/>
          </a:xfrm>
          <a:prstGeom prst="rect">
            <a:avLst/>
          </a:prstGeom>
          <a:ln w="0">
            <a:noFill/>
          </a:ln>
        </p:spPr>
      </p:pic>
      <p:pic>
        <p:nvPicPr>
          <p:cNvPr id="459" name="Рисунок 6" descr=""/>
          <p:cNvPicPr/>
          <p:nvPr/>
        </p:nvPicPr>
        <p:blipFill>
          <a:blip r:embed="rId2"/>
          <a:stretch/>
        </p:blipFill>
        <p:spPr>
          <a:xfrm>
            <a:off x="4951440" y="1752480"/>
            <a:ext cx="2551320" cy="2743200"/>
          </a:xfrm>
          <a:prstGeom prst="rect">
            <a:avLst/>
          </a:prstGeom>
          <a:ln w="0">
            <a:noFill/>
          </a:ln>
        </p:spPr>
      </p:pic>
      <p:sp>
        <p:nvSpPr>
          <p:cNvPr id="460" name="CustomShape 2"/>
          <p:cNvSpPr/>
          <p:nvPr/>
        </p:nvSpPr>
        <p:spPr>
          <a:xfrm>
            <a:off x="4626000" y="5193360"/>
            <a:ext cx="6932880" cy="1242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90000"/>
              </a:lnSpc>
            </a:pPr>
            <a:r>
              <a:rPr b="0" lang="ru-RU" sz="2800" spc="-1" strike="noStrike">
                <a:solidFill>
                  <a:srgbClr val="465562"/>
                </a:solidFill>
                <a:latin typeface="Symbol"/>
                <a:ea typeface="DejaVu Sans"/>
              </a:rPr>
              <a:t></a:t>
            </a:r>
            <a:r>
              <a:rPr b="0" lang="en-US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, 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где </a:t>
            </a:r>
            <a:r>
              <a:rPr b="0" lang="en-US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b – </a:t>
            </a: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малая ось эллипса сечения трубки, а  - начальный угол закрутки пружины.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1" name="CustomShape 3"/>
          <p:cNvSpPr/>
          <p:nvPr/>
        </p:nvSpPr>
        <p:spPr>
          <a:xfrm>
            <a:off x="8265960" y="2444040"/>
            <a:ext cx="1446480" cy="760680"/>
          </a:xfrm>
          <a:prstGeom prst="ellipse">
            <a:avLst/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2" name="CustomShape 4"/>
          <p:cNvSpPr/>
          <p:nvPr/>
        </p:nvSpPr>
        <p:spPr>
          <a:xfrm>
            <a:off x="8989920" y="2444040"/>
            <a:ext cx="360" cy="760680"/>
          </a:xfrm>
          <a:custGeom>
            <a:avLst/>
            <a:gdLst>
              <a:gd name="textAreaLeft" fmla="*/ 0 w 360"/>
              <a:gd name="textAreaRight" fmla="*/ 720 w 360"/>
              <a:gd name="textAreaTop" fmla="*/ 0 h 760680"/>
              <a:gd name="textAreaBottom" fmla="*/ 761040 h 7606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2600">
            <a:solidFill>
              <a:srgbClr val="475562"/>
            </a:solidFill>
            <a:headEnd len="med" type="triangle" w="lg"/>
            <a:tailEnd len="med" type="triangle" w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3" name="CustomShape 5"/>
          <p:cNvSpPr/>
          <p:nvPr/>
        </p:nvSpPr>
        <p:spPr>
          <a:xfrm>
            <a:off x="8984880" y="2585160"/>
            <a:ext cx="398880" cy="473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90000"/>
              </a:lnSpc>
            </a:pPr>
            <a:r>
              <a:rPr b="0" lang="en-US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b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4" name="Line 6"/>
          <p:cNvSpPr/>
          <p:nvPr/>
        </p:nvSpPr>
        <p:spPr>
          <a:xfrm flipV="1">
            <a:off x="7313400" y="2555640"/>
            <a:ext cx="1164600" cy="339840"/>
          </a:xfrm>
          <a:prstGeom prst="line">
            <a:avLst/>
          </a:prstGeom>
          <a:ln w="12600">
            <a:solidFill>
              <a:srgbClr val="47556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5" name="Line 7"/>
          <p:cNvSpPr/>
          <p:nvPr/>
        </p:nvSpPr>
        <p:spPr>
          <a:xfrm>
            <a:off x="7313400" y="2895480"/>
            <a:ext cx="1164600" cy="199080"/>
          </a:xfrm>
          <a:prstGeom prst="line">
            <a:avLst/>
          </a:prstGeom>
          <a:ln w="12600">
            <a:solidFill>
              <a:srgbClr val="47556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TextShape 1"/>
          <p:cNvSpPr/>
          <p:nvPr/>
        </p:nvSpPr>
        <p:spPr>
          <a:xfrm>
            <a:off x="1593360" y="177840"/>
            <a:ext cx="9781200" cy="811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344049"/>
                </a:solidFill>
                <a:latin typeface="Euphemia"/>
                <a:ea typeface="DejaVu Sans"/>
              </a:rPr>
              <a:t>Механический манометр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467" name="Объект 4" descr=""/>
          <p:cNvPicPr/>
          <p:nvPr/>
        </p:nvPicPr>
        <p:blipFill>
          <a:blip r:embed="rId1"/>
          <a:stretch/>
        </p:blipFill>
        <p:spPr>
          <a:xfrm>
            <a:off x="1446120" y="965880"/>
            <a:ext cx="4646880" cy="5466960"/>
          </a:xfrm>
          <a:prstGeom prst="rect">
            <a:avLst/>
          </a:prstGeom>
          <a:ln w="0">
            <a:noFill/>
          </a:ln>
        </p:spPr>
      </p:pic>
      <p:sp>
        <p:nvSpPr>
          <p:cNvPr id="468" name="CustomShape 2"/>
          <p:cNvSpPr/>
          <p:nvPr/>
        </p:nvSpPr>
        <p:spPr>
          <a:xfrm>
            <a:off x="7052400" y="1981080"/>
            <a:ext cx="3721320" cy="473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90000"/>
              </a:lnSpc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Единица измерения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9" name="CustomShape 3"/>
          <p:cNvSpPr/>
          <p:nvPr/>
        </p:nvSpPr>
        <p:spPr>
          <a:xfrm>
            <a:off x="7105680" y="2819520"/>
            <a:ext cx="2840400" cy="473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90000"/>
              </a:lnSpc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Класс точности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0" name="CustomShape 4"/>
          <p:cNvSpPr/>
          <p:nvPr/>
        </p:nvSpPr>
        <p:spPr>
          <a:xfrm>
            <a:off x="7198560" y="3692160"/>
            <a:ext cx="2720160" cy="473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90000"/>
              </a:lnSpc>
            </a:pPr>
            <a:r>
              <a:rPr b="0" lang="ru-RU" sz="2800" spc="-1" strike="noStrike">
                <a:solidFill>
                  <a:srgbClr val="465562"/>
                </a:solidFill>
                <a:latin typeface="Euphemia"/>
                <a:ea typeface="DejaVu Sans"/>
              </a:rPr>
              <a:t>Рабочая среда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1" name="CustomShape 5"/>
          <p:cNvSpPr/>
          <p:nvPr/>
        </p:nvSpPr>
        <p:spPr>
          <a:xfrm flipH="1">
            <a:off x="3654720" y="2221200"/>
            <a:ext cx="3579840" cy="596520"/>
          </a:xfrm>
          <a:custGeom>
            <a:avLst/>
            <a:gdLst>
              <a:gd name="textAreaLeft" fmla="*/ 360 w 3579840"/>
              <a:gd name="textAreaRight" fmla="*/ 3580560 w 3579840"/>
              <a:gd name="textAreaTop" fmla="*/ 0 h 596520"/>
              <a:gd name="textAreaBottom" fmla="*/ 596880 h 59652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560">
            <a:solidFill>
              <a:srgbClr val="475562"/>
            </a:solidFill>
            <a:tailEnd len="med" type="triangle" w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2" name="CustomShape 6"/>
          <p:cNvSpPr/>
          <p:nvPr/>
        </p:nvSpPr>
        <p:spPr>
          <a:xfrm flipH="1">
            <a:off x="3654720" y="3059640"/>
            <a:ext cx="3579480" cy="30960"/>
          </a:xfrm>
          <a:custGeom>
            <a:avLst/>
            <a:gdLst>
              <a:gd name="textAreaLeft" fmla="*/ -360 w 3579480"/>
              <a:gd name="textAreaRight" fmla="*/ 3579480 w 3579480"/>
              <a:gd name="textAreaTop" fmla="*/ 0 h 30960"/>
              <a:gd name="textAreaBottom" fmla="*/ 31320 h 3096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560">
            <a:solidFill>
              <a:srgbClr val="475562"/>
            </a:solidFill>
            <a:tailEnd len="med" type="triangle" w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13680" bIns="-1368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3" name="CustomShape 7"/>
          <p:cNvSpPr/>
          <p:nvPr/>
        </p:nvSpPr>
        <p:spPr>
          <a:xfrm flipH="1">
            <a:off x="3807000" y="3931920"/>
            <a:ext cx="3499920" cy="116280"/>
          </a:xfrm>
          <a:custGeom>
            <a:avLst/>
            <a:gdLst>
              <a:gd name="textAreaLeft" fmla="*/ 360 w 3499920"/>
              <a:gd name="textAreaRight" fmla="*/ 3500640 w 3499920"/>
              <a:gd name="textAreaTop" fmla="*/ 0 h 116280"/>
              <a:gd name="textAreaBottom" fmla="*/ 116640 h 1162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560">
            <a:solidFill>
              <a:srgbClr val="475562"/>
            </a:solidFill>
            <a:tailEnd len="med" type="triangle" w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969696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969696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969696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969696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969696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969696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969696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969696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7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969696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8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969696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9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969696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969696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0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969696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969696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969696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969696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969696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969696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969696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969696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969696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969696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969696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969696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customXml/_rels/item1.xml.rels><?xml version="1.0" encoding="UTF-8"?>
<Relationships xmlns="http://schemas.openxmlformats.org/package/2006/relationships"><Relationship Id="rId1" Type="http://schemas.openxmlformats.org/officeDocument/2006/relationships/customXmlProps" Target="itemProps1.xml"/>
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3AD825C-09C7-4A07-B577-302FECE18B8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с числом «пи» (широкоэкранный формат)</Template>
  <TotalTime>4334</TotalTime>
  <Application>LibreOffice/24.2.7.2$Linux_X86_64 LibreOffice_project/420$Build-2</Application>
  <AppVersion>15.0000</AppVersion>
  <Words>2015</Words>
  <Paragraphs>123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2017-02-06T16:32:23Z</dcterms:created>
  <dc:creator/>
  <dc:description/>
  <dc:language>ru-RU</dc:language>
  <cp:lastModifiedBy/>
  <dcterms:modified xsi:type="dcterms:W3CDTF">2025-03-18T14:29:43Z</dcterms:modified>
  <cp:revision>19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0</vt:i4>
  </property>
  <property fmtid="{D5CDD505-2E9C-101B-9397-08002B2CF9AE}" pid="3" name="HyperlinksChanged">
    <vt:bool>0</vt:bool>
  </property>
  <property fmtid="{D5CDD505-2E9C-101B-9397-08002B2CF9AE}" pid="4" name="LinksUpToDate">
    <vt:bool>0</vt:bool>
  </property>
  <property fmtid="{D5CDD505-2E9C-101B-9397-08002B2CF9AE}" pid="5" name="MMClips">
    <vt:i4>0</vt:i4>
  </property>
  <property fmtid="{D5CDD505-2E9C-101B-9397-08002B2CF9AE}" pid="6" name="Notes">
    <vt:i4>0</vt:i4>
  </property>
  <property fmtid="{D5CDD505-2E9C-101B-9397-08002B2CF9AE}" pid="7" name="PresentationFormat">
    <vt:lpwstr>Произвольный</vt:lpwstr>
  </property>
  <property fmtid="{D5CDD505-2E9C-101B-9397-08002B2CF9AE}" pid="8" name="ScaleCrop">
    <vt:bool>0</vt:bool>
  </property>
  <property fmtid="{D5CDD505-2E9C-101B-9397-08002B2CF9AE}" pid="9" name="ShareDoc">
    <vt:bool>0</vt:bool>
  </property>
  <property fmtid="{D5CDD505-2E9C-101B-9397-08002B2CF9AE}" pid="10" name="Slides">
    <vt:i4>33</vt:i4>
  </property>
  <property fmtid="{D5CDD505-2E9C-101B-9397-08002B2CF9AE}" pid="11" name="_TemplateID">
    <vt:lpwstr>TC027879479991</vt:lpwstr>
  </property>
</Properties>
</file>